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686" r:id="rId5"/>
    <p:sldId id="687" r:id="rId6"/>
    <p:sldId id="688" r:id="rId7"/>
    <p:sldId id="256" r:id="rId8"/>
    <p:sldId id="298" r:id="rId9"/>
    <p:sldId id="654" r:id="rId10"/>
    <p:sldId id="681" r:id="rId11"/>
    <p:sldId id="674" r:id="rId12"/>
    <p:sldId id="683" r:id="rId13"/>
    <p:sldId id="656" r:id="rId14"/>
    <p:sldId id="658" r:id="rId15"/>
    <p:sldId id="685" r:id="rId16"/>
    <p:sldId id="3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kie Gashaw" initials="BG" lastIdx="1" clrIdx="0">
    <p:extLst>
      <p:ext uri="{19B8F6BF-5375-455C-9EA6-DF929625EA0E}">
        <p15:presenceInfo xmlns:p15="http://schemas.microsoft.com/office/powerpoint/2012/main" userId="Brukie Gasha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646"/>
    <a:srgbClr val="22957B"/>
    <a:srgbClr val="EF8F25"/>
    <a:srgbClr val="FF7D11"/>
    <a:srgbClr val="E37F1B"/>
    <a:srgbClr val="EE606E"/>
    <a:srgbClr val="FFFFFF"/>
    <a:srgbClr val="005177"/>
    <a:srgbClr val="003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C029D-89A6-45FB-87D1-061344FC81D2}" v="26" dt="2020-09-15T17:37:33.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800" b="0">
                <a:latin typeface="+mn-lt"/>
              </a:rPr>
              <a:t>Annual General Fund Expenditure Growth, Nominal (%)</a:t>
            </a:r>
          </a:p>
        </c:rich>
      </c:tx>
      <c:layout>
        <c:manualLayout>
          <c:xMode val="edge"/>
          <c:yMode val="edge"/>
          <c:x val="0.19896018065309401"/>
          <c:y val="0"/>
        </c:manualLayout>
      </c:layout>
      <c:overlay val="0"/>
    </c:title>
    <c:autoTitleDeleted val="0"/>
    <c:plotArea>
      <c:layout>
        <c:manualLayout>
          <c:layoutTarget val="inner"/>
          <c:xMode val="edge"/>
          <c:yMode val="edge"/>
          <c:x val="5.6376415785864609E-2"/>
          <c:y val="0.16247016035980236"/>
          <c:w val="0.92248670014736189"/>
          <c:h val="0.78408321637498302"/>
        </c:manualLayout>
      </c:layout>
      <c:barChart>
        <c:barDir val="col"/>
        <c:grouping val="clustered"/>
        <c:varyColors val="0"/>
        <c:ser>
          <c:idx val="0"/>
          <c:order val="0"/>
          <c:tx>
            <c:strRef>
              <c:f>Sheet1!$A$2</c:f>
              <c:strCache>
                <c:ptCount val="1"/>
                <c:pt idx="0">
                  <c:v>Actual</c:v>
                </c:pt>
              </c:strCache>
            </c:strRef>
          </c:tx>
          <c:spPr>
            <a:solidFill>
              <a:schemeClr val="accent6"/>
            </a:solidFill>
            <a:ln w="12199">
              <a:noFill/>
              <a:prstDash val="solid"/>
            </a:ln>
          </c:spPr>
          <c:invertIfNegative val="0"/>
          <c:dLbls>
            <c:dLbl>
              <c:idx val="18"/>
              <c:numFmt formatCode="#,##0.0" sourceLinked="0"/>
              <c:spPr/>
              <c:txPr>
                <a:bodyPr/>
                <a:lstStyle/>
                <a:p>
                  <a:pPr>
                    <a:defRPr sz="1400">
                      <a:latin typeface="Arial Narrow" panose="020B0606020202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EB-48B3-98B8-892351723E80}"/>
                </c:ext>
              </c:extLst>
            </c:dLbl>
            <c:dLbl>
              <c:idx val="19"/>
              <c:layout>
                <c:manualLayout>
                  <c:x val="1.5539436540205293E-3"/>
                  <c:y val="-6.6664391034641016E-3"/>
                </c:manualLayout>
              </c:layout>
              <c:showLegendKey val="0"/>
              <c:showVal val="1"/>
              <c:showCatName val="0"/>
              <c:showSerName val="0"/>
              <c:showPercent val="0"/>
              <c:showBubbleSize val="0"/>
              <c:extLst>
                <c:ext xmlns:c15="http://schemas.microsoft.com/office/drawing/2012/chart" uri="{CE6537A1-D6FC-4f65-9D91-7224C49458BB}">
                  <c15:layout>
                    <c:manualLayout>
                      <c:w val="3.5346860203267785E-2"/>
                      <c:h val="7.2968556163802656E-2"/>
                    </c:manualLayout>
                  </c15:layout>
                </c:ext>
                <c:ext xmlns:c16="http://schemas.microsoft.com/office/drawing/2014/chart" uri="{C3380CC4-5D6E-409C-BE32-E72D297353CC}">
                  <c16:uniqueId val="{00000002-F1EB-48B3-98B8-892351723E80}"/>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25-4CD5-B258-9AA25EF01693}"/>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5C-481F-9141-92092F14D1B8}"/>
                </c:ext>
              </c:extLst>
            </c:dLbl>
            <c:dLbl>
              <c:idx val="22"/>
              <c:layout>
                <c:manualLayout>
                  <c:x val="0"/>
                  <c:y val="9.0257137726531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EB-48B3-98B8-892351723E80}"/>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EB-48B3-98B8-892351723E80}"/>
                </c:ext>
              </c:extLst>
            </c:dLbl>
            <c:dLbl>
              <c:idx val="24"/>
              <c:layout>
                <c:manualLayout>
                  <c:x val="0"/>
                  <c:y val="3.00865022474854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EB-48B3-98B8-892351723E80}"/>
                </c:ext>
              </c:extLst>
            </c:dLbl>
            <c:spPr>
              <a:noFill/>
              <a:ln>
                <a:noFill/>
              </a:ln>
              <a:effectLst/>
            </c:spPr>
            <c:txPr>
              <a:bodyPr/>
              <a:lstStyle/>
              <a:p>
                <a:pPr>
                  <a:defRPr sz="1400">
                    <a:latin typeface="Arial Narrow" panose="020B0606020202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Sheet1!$H$1:$AC$1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Sheet1!$H$2:$AC$2</c:f>
              <c:numCache>
                <c:formatCode>General</c:formatCode>
                <c:ptCount val="22"/>
                <c:pt idx="0">
                  <c:v>7.8</c:v>
                </c:pt>
                <c:pt idx="1">
                  <c:v>8</c:v>
                </c:pt>
                <c:pt idx="2">
                  <c:v>0.6</c:v>
                </c:pt>
                <c:pt idx="3">
                  <c:v>-0.1</c:v>
                </c:pt>
                <c:pt idx="4">
                  <c:v>2.9</c:v>
                </c:pt>
                <c:pt idx="5">
                  <c:v>5.9</c:v>
                </c:pt>
                <c:pt idx="6">
                  <c:v>8.1</c:v>
                </c:pt>
                <c:pt idx="7">
                  <c:v>9.4</c:v>
                </c:pt>
                <c:pt idx="8">
                  <c:v>4.9000000000000004</c:v>
                </c:pt>
                <c:pt idx="9">
                  <c:v>-3.8</c:v>
                </c:pt>
                <c:pt idx="10">
                  <c:v>-5.7</c:v>
                </c:pt>
                <c:pt idx="11">
                  <c:v>3.5</c:v>
                </c:pt>
                <c:pt idx="12">
                  <c:v>3.4</c:v>
                </c:pt>
                <c:pt idx="13">
                  <c:v>4.2</c:v>
                </c:pt>
                <c:pt idx="14">
                  <c:v>4.5</c:v>
                </c:pt>
                <c:pt idx="15">
                  <c:v>4.4000000000000004</c:v>
                </c:pt>
                <c:pt idx="16">
                  <c:v>3.5</c:v>
                </c:pt>
                <c:pt idx="17" formatCode="0.0">
                  <c:v>3.1</c:v>
                </c:pt>
                <c:pt idx="18">
                  <c:v>3.2</c:v>
                </c:pt>
                <c:pt idx="19">
                  <c:v>5.5</c:v>
                </c:pt>
                <c:pt idx="20">
                  <c:v>5.8</c:v>
                </c:pt>
                <c:pt idx="21">
                  <c:v>2.8</c:v>
                </c:pt>
              </c:numCache>
            </c:numRef>
          </c:val>
          <c:extLst>
            <c:ext xmlns:c16="http://schemas.microsoft.com/office/drawing/2014/chart" uri="{C3380CC4-5D6E-409C-BE32-E72D297353CC}">
              <c16:uniqueId val="{00000006-F1EB-48B3-98B8-892351723E80}"/>
            </c:ext>
          </c:extLst>
        </c:ser>
        <c:dLbls>
          <c:showLegendKey val="0"/>
          <c:showVal val="0"/>
          <c:showCatName val="0"/>
          <c:showSerName val="0"/>
          <c:showPercent val="0"/>
          <c:showBubbleSize val="0"/>
        </c:dLbls>
        <c:gapWidth val="150"/>
        <c:axId val="129006208"/>
        <c:axId val="121491840"/>
      </c:barChart>
      <c:catAx>
        <c:axId val="129006208"/>
        <c:scaling>
          <c:orientation val="minMax"/>
        </c:scaling>
        <c:delete val="0"/>
        <c:axPos val="b"/>
        <c:numFmt formatCode="General" sourceLinked="1"/>
        <c:majorTickMark val="out"/>
        <c:minorTickMark val="none"/>
        <c:tickLblPos val="nextTo"/>
        <c:spPr>
          <a:ln w="3049">
            <a:solidFill>
              <a:schemeClr val="tx1"/>
            </a:solidFill>
            <a:prstDash val="solid"/>
          </a:ln>
        </c:spPr>
        <c:txPr>
          <a:bodyPr rot="-2700000" vert="horz"/>
          <a:lstStyle/>
          <a:p>
            <a:pPr>
              <a:defRPr sz="1100" b="1" i="0" u="none" strike="noStrike" baseline="0">
                <a:solidFill>
                  <a:schemeClr val="tx1"/>
                </a:solidFill>
                <a:latin typeface="Arial"/>
                <a:ea typeface="Arial"/>
                <a:cs typeface="Arial"/>
              </a:defRPr>
            </a:pPr>
            <a:endParaRPr lang="en-US"/>
          </a:p>
        </c:txPr>
        <c:crossAx val="121491840"/>
        <c:crosses val="autoZero"/>
        <c:auto val="1"/>
        <c:lblAlgn val="ctr"/>
        <c:lblOffset val="700"/>
        <c:tickLblSkip val="1"/>
        <c:tickMarkSkip val="1"/>
        <c:noMultiLvlLbl val="0"/>
      </c:catAx>
      <c:valAx>
        <c:axId val="121491840"/>
        <c:scaling>
          <c:orientation val="minMax"/>
        </c:scaling>
        <c:delete val="0"/>
        <c:axPos val="l"/>
        <c:majorGridlines>
          <c:spPr>
            <a:ln w="3049">
              <a:solidFill>
                <a:schemeClr val="bg1">
                  <a:lumMod val="85000"/>
                </a:schemeClr>
              </a:solidFill>
              <a:prstDash val="solid"/>
            </a:ln>
          </c:spPr>
        </c:majorGridlines>
        <c:title>
          <c:tx>
            <c:rich>
              <a:bodyPr rot="0" vert="horz"/>
              <a:lstStyle/>
              <a:p>
                <a:pPr algn="ctr">
                  <a:defRPr sz="1145" b="1" i="0" u="none" strike="noStrike" baseline="0">
                    <a:solidFill>
                      <a:srgbClr val="000000"/>
                    </a:solidFill>
                    <a:latin typeface="Arial"/>
                    <a:ea typeface="Arial"/>
                    <a:cs typeface="Arial"/>
                  </a:defRPr>
                </a:pPr>
                <a:r>
                  <a:rPr lang="en-US"/>
                  <a:t>%</a:t>
                </a:r>
              </a:p>
            </c:rich>
          </c:tx>
          <c:layout>
            <c:manualLayout>
              <c:xMode val="edge"/>
              <c:yMode val="edge"/>
              <c:x val="1.188246210141472E-4"/>
              <c:y val="0.48093817642784953"/>
            </c:manualLayout>
          </c:layout>
          <c:overlay val="0"/>
          <c:spPr>
            <a:noFill/>
            <a:ln w="24400">
              <a:noFill/>
            </a:ln>
          </c:spPr>
        </c:title>
        <c:numFmt formatCode="General" sourceLinked="1"/>
        <c:majorTickMark val="out"/>
        <c:minorTickMark val="none"/>
        <c:tickLblPos val="nextTo"/>
        <c:spPr>
          <a:ln w="3049">
            <a:solidFill>
              <a:schemeClr val="bg1">
                <a:lumMod val="85000"/>
              </a:schemeClr>
            </a:solidFill>
            <a:prstDash val="solid"/>
          </a:ln>
        </c:spPr>
        <c:txPr>
          <a:bodyPr rot="0" vert="horz"/>
          <a:lstStyle/>
          <a:p>
            <a:pPr>
              <a:defRPr sz="1153" b="1" i="0" u="none" strike="noStrike" baseline="0">
                <a:solidFill>
                  <a:schemeClr val="tx1"/>
                </a:solidFill>
                <a:latin typeface="Arial"/>
                <a:ea typeface="Arial"/>
                <a:cs typeface="Arial"/>
              </a:defRPr>
            </a:pPr>
            <a:endParaRPr lang="en-US"/>
          </a:p>
        </c:txPr>
        <c:crossAx val="129006208"/>
        <c:crosses val="autoZero"/>
        <c:crossBetween val="between"/>
      </c:valAx>
      <c:spPr>
        <a:noFill/>
        <a:ln w="12199">
          <a:solidFill>
            <a:schemeClr val="bg1">
              <a:lumMod val="85000"/>
            </a:schemeClr>
          </a:solidFill>
          <a:prstDash val="solid"/>
        </a:ln>
      </c:spPr>
    </c:plotArea>
    <c:plotVisOnly val="1"/>
    <c:dispBlanksAs val="gap"/>
    <c:showDLblsOverMax val="0"/>
  </c:chart>
  <c:spPr>
    <a:noFill/>
    <a:ln>
      <a:noFill/>
    </a:ln>
  </c:spPr>
  <c:txPr>
    <a:bodyPr/>
    <a:lstStyle/>
    <a:p>
      <a:pPr>
        <a:defRPr sz="1729" b="1" i="0" u="none" strike="noStrike" baseline="0">
          <a:solidFill>
            <a:schemeClr val="tx1"/>
          </a:solidFill>
          <a:latin typeface="Arial Black"/>
          <a:ea typeface="Arial Black"/>
          <a:cs typeface="Arial Black"/>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0" dirty="0"/>
              <a:t>Median Rainy Day Fund Balance Over Time</a:t>
            </a:r>
          </a:p>
        </c:rich>
      </c:tx>
      <c:layout>
        <c:manualLayout>
          <c:xMode val="edge"/>
          <c:yMode val="edge"/>
          <c:x val="0.25139261308552646"/>
          <c:y val="1.8979836290194226E-2"/>
        </c:manualLayout>
      </c:layout>
      <c:overlay val="0"/>
    </c:title>
    <c:autoTitleDeleted val="0"/>
    <c:plotArea>
      <c:layout>
        <c:manualLayout>
          <c:layoutTarget val="inner"/>
          <c:xMode val="edge"/>
          <c:yMode val="edge"/>
          <c:x val="0.10045170607498993"/>
          <c:y val="0.20110182682169689"/>
          <c:w val="0.88317922980096752"/>
          <c:h val="0.66241596378587453"/>
        </c:manualLayout>
      </c:layout>
      <c:lineChart>
        <c:grouping val="standard"/>
        <c:varyColors val="0"/>
        <c:ser>
          <c:idx val="0"/>
          <c:order val="0"/>
          <c:tx>
            <c:strRef>
              <c:f>Sheet1!$B$1</c:f>
              <c:strCache>
                <c:ptCount val="1"/>
                <c:pt idx="0">
                  <c:v>Series 1</c:v>
                </c:pt>
              </c:strCache>
            </c:strRef>
          </c:tx>
          <c:spPr>
            <a:ln w="79375">
              <a:solidFill>
                <a:schemeClr val="accent4">
                  <a:lumMod val="75000"/>
                </a:schemeClr>
              </a:solidFill>
            </a:ln>
          </c:spPr>
          <c:marker>
            <c:symbol val="circle"/>
            <c:size val="7"/>
            <c:spPr>
              <a:solidFill>
                <a:srgbClr val="C5E041"/>
              </a:solidFill>
              <a:ln>
                <a:solidFill>
                  <a:schemeClr val="accent4">
                    <a:lumMod val="75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0-B833-4552-854B-0A83411D4BA9}"/>
                </c:ext>
              </c:extLst>
            </c:dLbl>
            <c:dLbl>
              <c:idx val="2"/>
              <c:delete val="1"/>
              <c:extLst>
                <c:ext xmlns:c15="http://schemas.microsoft.com/office/drawing/2012/chart" uri="{CE6537A1-D6FC-4f65-9D91-7224C49458BB}"/>
                <c:ext xmlns:c16="http://schemas.microsoft.com/office/drawing/2014/chart" uri="{C3380CC4-5D6E-409C-BE32-E72D297353CC}">
                  <c16:uniqueId val="{00000001-B833-4552-854B-0A83411D4BA9}"/>
                </c:ext>
              </c:extLst>
            </c:dLbl>
            <c:dLbl>
              <c:idx val="3"/>
              <c:layout>
                <c:manualLayout>
                  <c:x val="9.202453987730062E-3"/>
                  <c:y val="4.71048331042373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33-4552-854B-0A83411D4BA9}"/>
                </c:ext>
              </c:extLst>
            </c:dLbl>
            <c:dLbl>
              <c:idx val="4"/>
              <c:delete val="1"/>
              <c:extLst>
                <c:ext xmlns:c15="http://schemas.microsoft.com/office/drawing/2012/chart" uri="{CE6537A1-D6FC-4f65-9D91-7224C49458BB}"/>
                <c:ext xmlns:c16="http://schemas.microsoft.com/office/drawing/2014/chart" uri="{C3380CC4-5D6E-409C-BE32-E72D297353CC}">
                  <c16:uniqueId val="{00000003-B833-4552-854B-0A83411D4BA9}"/>
                </c:ext>
              </c:extLst>
            </c:dLbl>
            <c:dLbl>
              <c:idx val="5"/>
              <c:delete val="1"/>
              <c:extLst>
                <c:ext xmlns:c15="http://schemas.microsoft.com/office/drawing/2012/chart" uri="{CE6537A1-D6FC-4f65-9D91-7224C49458BB}"/>
                <c:ext xmlns:c16="http://schemas.microsoft.com/office/drawing/2014/chart" uri="{C3380CC4-5D6E-409C-BE32-E72D297353CC}">
                  <c16:uniqueId val="{00000004-B833-4552-854B-0A83411D4BA9}"/>
                </c:ext>
              </c:extLst>
            </c:dLbl>
            <c:dLbl>
              <c:idx val="6"/>
              <c:delete val="1"/>
              <c:extLst>
                <c:ext xmlns:c15="http://schemas.microsoft.com/office/drawing/2012/chart" uri="{CE6537A1-D6FC-4f65-9D91-7224C49458BB}"/>
                <c:ext xmlns:c16="http://schemas.microsoft.com/office/drawing/2014/chart" uri="{C3380CC4-5D6E-409C-BE32-E72D297353CC}">
                  <c16:uniqueId val="{00000005-B833-4552-854B-0A83411D4BA9}"/>
                </c:ext>
              </c:extLst>
            </c:dLbl>
            <c:dLbl>
              <c:idx val="7"/>
              <c:delete val="1"/>
              <c:extLst>
                <c:ext xmlns:c15="http://schemas.microsoft.com/office/drawing/2012/chart" uri="{CE6537A1-D6FC-4f65-9D91-7224C49458BB}"/>
                <c:ext xmlns:c16="http://schemas.microsoft.com/office/drawing/2014/chart" uri="{C3380CC4-5D6E-409C-BE32-E72D297353CC}">
                  <c16:uniqueId val="{00000006-B833-4552-854B-0A83411D4BA9}"/>
                </c:ext>
              </c:extLst>
            </c:dLbl>
            <c:dLbl>
              <c:idx val="9"/>
              <c:delete val="1"/>
              <c:extLst>
                <c:ext xmlns:c15="http://schemas.microsoft.com/office/drawing/2012/chart" uri="{CE6537A1-D6FC-4f65-9D91-7224C49458BB}"/>
                <c:ext xmlns:c16="http://schemas.microsoft.com/office/drawing/2014/chart" uri="{C3380CC4-5D6E-409C-BE32-E72D297353CC}">
                  <c16:uniqueId val="{00000007-B833-4552-854B-0A83411D4BA9}"/>
                </c:ext>
              </c:extLst>
            </c:dLbl>
            <c:dLbl>
              <c:idx val="10"/>
              <c:layout>
                <c:manualLayout>
                  <c:x val="-1.5015015015015015E-2"/>
                  <c:y val="6.642942701567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33-4552-854B-0A83411D4BA9}"/>
                </c:ext>
              </c:extLst>
            </c:dLbl>
            <c:dLbl>
              <c:idx val="11"/>
              <c:delete val="1"/>
              <c:extLst>
                <c:ext xmlns:c15="http://schemas.microsoft.com/office/drawing/2012/chart" uri="{CE6537A1-D6FC-4f65-9D91-7224C49458BB}"/>
                <c:ext xmlns:c16="http://schemas.microsoft.com/office/drawing/2014/chart" uri="{C3380CC4-5D6E-409C-BE32-E72D297353CC}">
                  <c16:uniqueId val="{00000009-B833-4552-854B-0A83411D4BA9}"/>
                </c:ext>
              </c:extLst>
            </c:dLbl>
            <c:dLbl>
              <c:idx val="12"/>
              <c:delete val="1"/>
              <c:extLst>
                <c:ext xmlns:c15="http://schemas.microsoft.com/office/drawing/2012/chart" uri="{CE6537A1-D6FC-4f65-9D91-7224C49458BB}"/>
                <c:ext xmlns:c16="http://schemas.microsoft.com/office/drawing/2014/chart" uri="{C3380CC4-5D6E-409C-BE32-E72D297353CC}">
                  <c16:uniqueId val="{0000000A-B833-4552-854B-0A83411D4BA9}"/>
                </c:ext>
              </c:extLst>
            </c:dLbl>
            <c:dLbl>
              <c:idx val="13"/>
              <c:delete val="1"/>
              <c:extLst>
                <c:ext xmlns:c15="http://schemas.microsoft.com/office/drawing/2012/chart" uri="{CE6537A1-D6FC-4f65-9D91-7224C49458BB}"/>
                <c:ext xmlns:c16="http://schemas.microsoft.com/office/drawing/2014/chart" uri="{C3380CC4-5D6E-409C-BE32-E72D297353CC}">
                  <c16:uniqueId val="{0000000B-B833-4552-854B-0A83411D4BA9}"/>
                </c:ext>
              </c:extLst>
            </c:dLbl>
            <c:dLbl>
              <c:idx val="14"/>
              <c:delete val="1"/>
              <c:extLst>
                <c:ext xmlns:c15="http://schemas.microsoft.com/office/drawing/2012/chart" uri="{CE6537A1-D6FC-4f65-9D91-7224C49458BB}"/>
                <c:ext xmlns:c16="http://schemas.microsoft.com/office/drawing/2014/chart" uri="{C3380CC4-5D6E-409C-BE32-E72D297353CC}">
                  <c16:uniqueId val="{0000000C-B833-4552-854B-0A83411D4BA9}"/>
                </c:ext>
              </c:extLst>
            </c:dLbl>
            <c:dLbl>
              <c:idx val="15"/>
              <c:delete val="1"/>
              <c:extLst>
                <c:ext xmlns:c15="http://schemas.microsoft.com/office/drawing/2012/chart" uri="{CE6537A1-D6FC-4f65-9D91-7224C49458BB}"/>
                <c:ext xmlns:c16="http://schemas.microsoft.com/office/drawing/2014/chart" uri="{C3380CC4-5D6E-409C-BE32-E72D297353CC}">
                  <c16:uniqueId val="{0000000D-B833-4552-854B-0A83411D4BA9}"/>
                </c:ext>
              </c:extLst>
            </c:dLbl>
            <c:dLbl>
              <c:idx val="16"/>
              <c:delete val="1"/>
              <c:extLst>
                <c:ext xmlns:c15="http://schemas.microsoft.com/office/drawing/2012/chart" uri="{CE6537A1-D6FC-4f65-9D91-7224C49458BB}"/>
                <c:ext xmlns:c16="http://schemas.microsoft.com/office/drawing/2014/chart" uri="{C3380CC4-5D6E-409C-BE32-E72D297353CC}">
                  <c16:uniqueId val="{0000000E-B833-4552-854B-0A83411D4BA9}"/>
                </c:ext>
              </c:extLst>
            </c:dLbl>
            <c:dLbl>
              <c:idx val="17"/>
              <c:delete val="1"/>
              <c:extLst>
                <c:ext xmlns:c15="http://schemas.microsoft.com/office/drawing/2012/chart" uri="{CE6537A1-D6FC-4f65-9D91-7224C49458BB}">
                  <c15:layout>
                    <c:manualLayout>
                      <c:w val="5.3423423423423426E-2"/>
                      <c:h val="7.1553982814032233E-2"/>
                    </c:manualLayout>
                  </c15:layout>
                </c:ext>
                <c:ext xmlns:c16="http://schemas.microsoft.com/office/drawing/2014/chart" uri="{C3380CC4-5D6E-409C-BE32-E72D297353CC}">
                  <c16:uniqueId val="{00000002-762A-4287-A473-F63644FC0ECA}"/>
                </c:ext>
              </c:extLst>
            </c:dLbl>
            <c:dLbl>
              <c:idx val="18"/>
              <c:delete val="1"/>
              <c:extLst>
                <c:ext xmlns:c15="http://schemas.microsoft.com/office/drawing/2012/chart" uri="{CE6537A1-D6FC-4f65-9D91-7224C49458BB}"/>
                <c:ext xmlns:c16="http://schemas.microsoft.com/office/drawing/2014/chart" uri="{C3380CC4-5D6E-409C-BE32-E72D297353CC}">
                  <c16:uniqueId val="{00000001-762A-4287-A473-F63644FC0ECA}"/>
                </c:ext>
              </c:extLst>
            </c:dLbl>
            <c:dLbl>
              <c:idx val="19"/>
              <c:layout>
                <c:manualLayout>
                  <c:x val="-5.8558558558558557E-2"/>
                  <c:y val="-4.7449590725485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833-4552-854B-0A83411D4BA9}"/>
                </c:ext>
              </c:extLst>
            </c:dLbl>
            <c:dLbl>
              <c:idx val="20"/>
              <c:layout>
                <c:manualLayout>
                  <c:x val="-7.5075075075075074E-3"/>
                  <c:y val="-6.3266120967314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2A-4287-A473-F63644FC0ECA}"/>
                </c:ext>
              </c:extLst>
            </c:dLbl>
            <c:dLbl>
              <c:idx val="21"/>
              <c:layout>
                <c:manualLayout>
                  <c:x val="0"/>
                  <c:y val="3.1633060483657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B3-4AC1-97BE-C3B09347FF95}"/>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0.0%</c:formatCode>
                <c:ptCount val="22"/>
                <c:pt idx="0">
                  <c:v>4.1000000000000002E-2</c:v>
                </c:pt>
                <c:pt idx="1">
                  <c:v>4.5999999999999999E-2</c:v>
                </c:pt>
                <c:pt idx="2">
                  <c:v>1.6567634716881066E-2</c:v>
                </c:pt>
                <c:pt idx="3">
                  <c:v>7.2201450630395214E-3</c:v>
                </c:pt>
                <c:pt idx="4">
                  <c:v>1.8441962240963873E-2</c:v>
                </c:pt>
                <c:pt idx="5">
                  <c:v>2.4598192620619377E-2</c:v>
                </c:pt>
                <c:pt idx="6">
                  <c:v>4.5999999999999999E-2</c:v>
                </c:pt>
                <c:pt idx="7">
                  <c:v>4.7E-2</c:v>
                </c:pt>
                <c:pt idx="8">
                  <c:v>4.7789369674585372E-2</c:v>
                </c:pt>
                <c:pt idx="9">
                  <c:v>2.6259762962891377E-2</c:v>
                </c:pt>
                <c:pt idx="10">
                  <c:v>1.6383171697982615E-2</c:v>
                </c:pt>
                <c:pt idx="11">
                  <c:v>1.7610590698460472E-2</c:v>
                </c:pt>
                <c:pt idx="12">
                  <c:v>2.4360495015181095E-2</c:v>
                </c:pt>
                <c:pt idx="13">
                  <c:v>3.5999999999999997E-2</c:v>
                </c:pt>
                <c:pt idx="14">
                  <c:v>4.3999999999999997E-2</c:v>
                </c:pt>
                <c:pt idx="15">
                  <c:v>4.8679781805539314E-2</c:v>
                </c:pt>
                <c:pt idx="16">
                  <c:v>5.2999999999999999E-2</c:v>
                </c:pt>
                <c:pt idx="17">
                  <c:v>5.6000000000000001E-2</c:v>
                </c:pt>
                <c:pt idx="18">
                  <c:v>6.5000000000000002E-2</c:v>
                </c:pt>
                <c:pt idx="19">
                  <c:v>7.2999999999999995E-2</c:v>
                </c:pt>
                <c:pt idx="20">
                  <c:v>7.8E-2</c:v>
                </c:pt>
                <c:pt idx="21">
                  <c:v>7.2999999999999995E-2</c:v>
                </c:pt>
              </c:numCache>
            </c:numRef>
          </c:val>
          <c:smooth val="1"/>
          <c:extLst>
            <c:ext xmlns:c16="http://schemas.microsoft.com/office/drawing/2014/chart" uri="{C3380CC4-5D6E-409C-BE32-E72D297353CC}">
              <c16:uniqueId val="{00000012-B833-4552-854B-0A83411D4BA9}"/>
            </c:ext>
          </c:extLst>
        </c:ser>
        <c:dLbls>
          <c:showLegendKey val="0"/>
          <c:showVal val="0"/>
          <c:showCatName val="0"/>
          <c:showSerName val="0"/>
          <c:showPercent val="0"/>
          <c:showBubbleSize val="0"/>
        </c:dLbls>
        <c:marker val="1"/>
        <c:smooth val="0"/>
        <c:axId val="187972608"/>
        <c:axId val="187986688"/>
      </c:lineChart>
      <c:catAx>
        <c:axId val="187972608"/>
        <c:scaling>
          <c:orientation val="minMax"/>
        </c:scaling>
        <c:delete val="0"/>
        <c:axPos val="b"/>
        <c:numFmt formatCode="General" sourceLinked="1"/>
        <c:majorTickMark val="out"/>
        <c:minorTickMark val="none"/>
        <c:tickLblPos val="nextTo"/>
        <c:txPr>
          <a:bodyPr rot="0"/>
          <a:lstStyle/>
          <a:p>
            <a:pPr>
              <a:defRPr sz="1050"/>
            </a:pPr>
            <a:endParaRPr lang="en-US"/>
          </a:p>
        </c:txPr>
        <c:crossAx val="187986688"/>
        <c:crosses val="autoZero"/>
        <c:auto val="1"/>
        <c:lblAlgn val="ctr"/>
        <c:lblOffset val="100"/>
        <c:noMultiLvlLbl val="0"/>
      </c:catAx>
      <c:valAx>
        <c:axId val="187986688"/>
        <c:scaling>
          <c:orientation val="minMax"/>
        </c:scaling>
        <c:delete val="0"/>
        <c:axPos val="l"/>
        <c:majorGridlines>
          <c:spPr>
            <a:ln>
              <a:noFill/>
            </a:ln>
          </c:spPr>
        </c:majorGridlines>
        <c:title>
          <c:tx>
            <c:rich>
              <a:bodyPr rot="-5400000" vert="horz"/>
              <a:lstStyle/>
              <a:p>
                <a:pPr>
                  <a:defRPr/>
                </a:pPr>
                <a:r>
                  <a:rPr lang="en-US"/>
                  <a:t>% OF GENERAL FUND SPENDING</a:t>
                </a:r>
              </a:p>
            </c:rich>
          </c:tx>
          <c:layout>
            <c:manualLayout>
              <c:xMode val="edge"/>
              <c:yMode val="edge"/>
              <c:x val="7.1340228871865957E-4"/>
              <c:y val="0.12611991729841487"/>
            </c:manualLayout>
          </c:layout>
          <c:overlay val="0"/>
        </c:title>
        <c:numFmt formatCode="0.0%" sourceLinked="1"/>
        <c:majorTickMark val="out"/>
        <c:minorTickMark val="none"/>
        <c:tickLblPos val="nextTo"/>
        <c:crossAx val="187972608"/>
        <c:crosses val="autoZero"/>
        <c:crossBetween val="between"/>
      </c:valAx>
    </c:plotArea>
    <c:plotVisOnly val="1"/>
    <c:dispBlanksAs val="gap"/>
    <c:showDLblsOverMax val="0"/>
  </c:chart>
  <c:spPr>
    <a:ln>
      <a:noFill/>
    </a:ln>
  </c:spPr>
  <c:txPr>
    <a:bodyPr/>
    <a:lstStyle/>
    <a:p>
      <a:pPr>
        <a:defRPr sz="1200">
          <a:solidFill>
            <a:schemeClr val="bg2">
              <a:lumMod val="10000"/>
            </a:schemeClr>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67763064734057"/>
          <c:y val="0.19159934880082952"/>
          <c:w val="0.49463962752791651"/>
          <c:h val="0.69702776691435275"/>
        </c:manualLayout>
      </c:layout>
      <c:doughnutChart>
        <c:varyColors val="1"/>
        <c:ser>
          <c:idx val="0"/>
          <c:order val="0"/>
          <c:tx>
            <c:strRef>
              <c:f>Sheet1!$B$1</c:f>
              <c:strCache>
                <c:ptCount val="1"/>
                <c:pt idx="0">
                  <c:v>Total State Expenditures by Function, Estimated Fiscal 2010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49-4569-AE90-27EB28EA3D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49-4569-AE90-27EB28EA3D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49-4569-AE90-27EB28EA3DC2}"/>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1A49-4569-AE90-27EB28EA3DC2}"/>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1A49-4569-AE90-27EB28EA3DC2}"/>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1A49-4569-AE90-27EB28EA3DC2}"/>
              </c:ext>
            </c:extLst>
          </c:dPt>
          <c:dPt>
            <c:idx val="6"/>
            <c:bubble3D val="0"/>
            <c:explosion val="10"/>
            <c:spPr>
              <a:solidFill>
                <a:schemeClr val="accent5"/>
              </a:solidFill>
              <a:ln w="19050">
                <a:solidFill>
                  <a:schemeClr val="lt1"/>
                </a:solidFill>
              </a:ln>
              <a:effectLst/>
            </c:spPr>
            <c:extLst>
              <c:ext xmlns:c16="http://schemas.microsoft.com/office/drawing/2014/chart" uri="{C3380CC4-5D6E-409C-BE32-E72D297353CC}">
                <c16:uniqueId val="{0000000D-1A49-4569-AE90-27EB28EA3DC2}"/>
              </c:ext>
            </c:extLst>
          </c:dPt>
          <c:dLbls>
            <c:dLbl>
              <c:idx val="0"/>
              <c:layout>
                <c:manualLayout>
                  <c:x val="0.22411317599729338"/>
                  <c:y val="-0.14398541168338624"/>
                </c:manualLayout>
              </c:layout>
              <c:tx>
                <c:rich>
                  <a:bodyPr/>
                  <a:lstStyle/>
                  <a:p>
                    <a:r>
                      <a:rPr lang="en-US">
                        <a:solidFill>
                          <a:schemeClr val="bg2">
                            <a:lumMod val="25000"/>
                          </a:schemeClr>
                        </a:solidFill>
                      </a:rPr>
                      <a:t>K-12</a:t>
                    </a:r>
                    <a:r>
                      <a:rPr lang="en-US" baseline="0">
                        <a:solidFill>
                          <a:schemeClr val="bg2">
                            <a:lumMod val="25000"/>
                          </a:schemeClr>
                        </a:solidFill>
                      </a:rPr>
                      <a:t>
</a:t>
                    </a:r>
                    <a:fld id="{65DEA88E-29EB-4D71-9663-27E50AF527DF}" type="PERCENTAGE">
                      <a:rPr lang="en-US" baseline="0">
                        <a:solidFill>
                          <a:schemeClr val="bg2">
                            <a:lumMod val="25000"/>
                          </a:schemeClr>
                        </a:solidFill>
                      </a:rPr>
                      <a:pPr/>
                      <a:t>[PERCENTAGE]</a:t>
                    </a:fld>
                    <a:endParaRPr lang="en-US" baseline="0">
                      <a:solidFill>
                        <a:schemeClr val="bg2">
                          <a:lumMod val="25000"/>
                        </a:schemeClr>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32885991287143845"/>
                      <c:h val="0.28847904975852878"/>
                    </c:manualLayout>
                  </c15:layout>
                  <c15:dlblFieldTable/>
                  <c15:showDataLabelsRange val="0"/>
                </c:ext>
                <c:ext xmlns:c16="http://schemas.microsoft.com/office/drawing/2014/chart" uri="{C3380CC4-5D6E-409C-BE32-E72D297353CC}">
                  <c16:uniqueId val="{00000001-1A49-4569-AE90-27EB28EA3DC2}"/>
                </c:ext>
              </c:extLst>
            </c:dLbl>
            <c:dLbl>
              <c:idx val="1"/>
              <c:layout>
                <c:manualLayout>
                  <c:x val="0.13900199084981005"/>
                  <c:y val="-3.4593227892424805E-2"/>
                </c:manualLayout>
              </c:layout>
              <c:tx>
                <c:rich>
                  <a:bodyPr/>
                  <a:lstStyle/>
                  <a:p>
                    <a:r>
                      <a:rPr lang="en-US">
                        <a:solidFill>
                          <a:schemeClr val="bg2">
                            <a:lumMod val="25000"/>
                          </a:schemeClr>
                        </a:solidFill>
                      </a:rPr>
                      <a:t>Higher Education
10.1%</a:t>
                    </a:r>
                  </a:p>
                </c:rich>
              </c:tx>
              <c:showLegendKey val="0"/>
              <c:showVal val="0"/>
              <c:showCatName val="0"/>
              <c:showSerName val="0"/>
              <c:showPercent val="0"/>
              <c:showBubbleSize val="0"/>
              <c:extLst>
                <c:ext xmlns:c15="http://schemas.microsoft.com/office/drawing/2012/chart" uri="{CE6537A1-D6FC-4f65-9D91-7224C49458BB}">
                  <c15:layout>
                    <c:manualLayout>
                      <c:w val="0.20295308743074522"/>
                      <c:h val="0.17634309828923794"/>
                    </c:manualLayout>
                  </c15:layout>
                  <c15:showDataLabelsRange val="0"/>
                </c:ext>
                <c:ext xmlns:c16="http://schemas.microsoft.com/office/drawing/2014/chart" uri="{C3380CC4-5D6E-409C-BE32-E72D297353CC}">
                  <c16:uniqueId val="{00000003-1A49-4569-AE90-27EB28EA3DC2}"/>
                </c:ext>
              </c:extLst>
            </c:dLbl>
            <c:dLbl>
              <c:idx val="2"/>
              <c:layout>
                <c:manualLayout>
                  <c:x val="0.16419586409761888"/>
                  <c:y val="0.12006348282416704"/>
                </c:manualLayout>
              </c:layout>
              <c:showLegendKey val="0"/>
              <c:showVal val="0"/>
              <c:showCatName val="1"/>
              <c:showSerName val="0"/>
              <c:showPercent val="1"/>
              <c:showBubbleSize val="0"/>
              <c:extLst>
                <c:ext xmlns:c15="http://schemas.microsoft.com/office/drawing/2012/chart" uri="{CE6537A1-D6FC-4f65-9D91-7224C49458BB}">
                  <c15:layout>
                    <c:manualLayout>
                      <c:w val="0.21941480658886997"/>
                      <c:h val="0.17634309828923794"/>
                    </c:manualLayout>
                  </c15:layout>
                </c:ext>
                <c:ext xmlns:c16="http://schemas.microsoft.com/office/drawing/2014/chart" uri="{C3380CC4-5D6E-409C-BE32-E72D297353CC}">
                  <c16:uniqueId val="{00000005-1A49-4569-AE90-27EB28EA3DC2}"/>
                </c:ext>
              </c:extLst>
            </c:dLbl>
            <c:dLbl>
              <c:idx val="3"/>
              <c:layout>
                <c:manualLayout>
                  <c:x val="0.15520405920115846"/>
                  <c:y val="8.3002974052077738E-2"/>
                </c:manualLayout>
              </c:layout>
              <c:tx>
                <c:rich>
                  <a:bodyPr/>
                  <a:lstStyle/>
                  <a:p>
                    <a:r>
                      <a:rPr lang="en-US">
                        <a:solidFill>
                          <a:schemeClr val="bg2">
                            <a:lumMod val="25000"/>
                          </a:schemeClr>
                        </a:solidFill>
                      </a:rPr>
                      <a:t>All Other
29.1%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1A49-4569-AE90-27EB28EA3DC2}"/>
                </c:ext>
              </c:extLst>
            </c:dLbl>
            <c:dLbl>
              <c:idx val="4"/>
              <c:layout>
                <c:manualLayout>
                  <c:x val="-0.10095052977671322"/>
                  <c:y val="0.150606724813780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A49-4569-AE90-27EB28EA3DC2}"/>
                </c:ext>
              </c:extLst>
            </c:dLbl>
            <c:dLbl>
              <c:idx val="5"/>
              <c:layout>
                <c:manualLayout>
                  <c:x val="-0.16238495623370405"/>
                  <c:y val="6.1632727305799773E-2"/>
                </c:manualLayout>
              </c:layout>
              <c:showLegendKey val="0"/>
              <c:showVal val="0"/>
              <c:showCatName val="1"/>
              <c:showSerName val="0"/>
              <c:showPercent val="1"/>
              <c:showBubbleSize val="0"/>
              <c:extLst>
                <c:ext xmlns:c15="http://schemas.microsoft.com/office/drawing/2012/chart" uri="{CE6537A1-D6FC-4f65-9D91-7224C49458BB}">
                  <c15:layout>
                    <c:manualLayout>
                      <c:w val="0.2578923568395059"/>
                      <c:h val="0.15558166862514686"/>
                    </c:manualLayout>
                  </c15:layout>
                </c:ext>
                <c:ext xmlns:c16="http://schemas.microsoft.com/office/drawing/2014/chart" uri="{C3380CC4-5D6E-409C-BE32-E72D297353CC}">
                  <c16:uniqueId val="{0000000B-1A49-4569-AE90-27EB28EA3DC2}"/>
                </c:ext>
              </c:extLst>
            </c:dLbl>
            <c:dLbl>
              <c:idx val="6"/>
              <c:layout>
                <c:manualLayout>
                  <c:x val="-0.10618872502353509"/>
                  <c:y val="-0.1378253949486589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A49-4569-AE90-27EB28EA3DC2}"/>
                </c:ext>
              </c:extLst>
            </c:dLbl>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Elementary &amp; Secondary Education</c:v>
                </c:pt>
                <c:pt idx="1">
                  <c:v>Higher Education</c:v>
                </c:pt>
                <c:pt idx="2">
                  <c:v>Public Assistance</c:v>
                </c:pt>
                <c:pt idx="3">
                  <c:v>All Other</c:v>
                </c:pt>
                <c:pt idx="4">
                  <c:v>Corrections</c:v>
                </c:pt>
                <c:pt idx="5">
                  <c:v>Transportation</c:v>
                </c:pt>
                <c:pt idx="6">
                  <c:v>Medicaid</c:v>
                </c:pt>
              </c:strCache>
            </c:strRef>
          </c:cat>
          <c:val>
            <c:numRef>
              <c:f>Sheet1!$B$2:$B$8</c:f>
              <c:numCache>
                <c:formatCode>General</c:formatCode>
                <c:ptCount val="7"/>
                <c:pt idx="0">
                  <c:v>19.5</c:v>
                </c:pt>
                <c:pt idx="1">
                  <c:v>10.1</c:v>
                </c:pt>
                <c:pt idx="2">
                  <c:v>1.2</c:v>
                </c:pt>
                <c:pt idx="3">
                  <c:v>29.1</c:v>
                </c:pt>
                <c:pt idx="4">
                  <c:v>3</c:v>
                </c:pt>
                <c:pt idx="5">
                  <c:v>8.1</c:v>
                </c:pt>
                <c:pt idx="6">
                  <c:v>28.9</c:v>
                </c:pt>
              </c:numCache>
            </c:numRef>
          </c:val>
          <c:extLst>
            <c:ext xmlns:c16="http://schemas.microsoft.com/office/drawing/2014/chart" uri="{C3380CC4-5D6E-409C-BE32-E72D297353CC}">
              <c16:uniqueId val="{0000000E-1A49-4569-AE90-27EB28EA3DC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sz="1800">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74586047114485"/>
          <c:y val="0.12063759282158742"/>
          <c:w val="0.5950845727617381"/>
          <c:h val="0.70058704271581207"/>
        </c:manualLayout>
      </c:layout>
      <c:doughnutChart>
        <c:varyColors val="1"/>
        <c:ser>
          <c:idx val="0"/>
          <c:order val="0"/>
          <c:tx>
            <c:strRef>
              <c:f>Sheet1!$B$1</c:f>
              <c:strCache>
                <c:ptCount val="1"/>
                <c:pt idx="0">
                  <c:v>General Fund Expenditures by Function, Estimated Fiscal 2012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5E-493D-966F-65650AE83D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5E-493D-966F-65650AE83D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5E-493D-966F-65650AE83D9C}"/>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455E-493D-966F-65650AE83D9C}"/>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455E-493D-966F-65650AE83D9C}"/>
              </c:ext>
            </c:extLst>
          </c:dPt>
          <c:dPt>
            <c:idx val="5"/>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B-455E-493D-966F-65650AE83D9C}"/>
              </c:ext>
            </c:extLst>
          </c:dPt>
          <c:dPt>
            <c:idx val="6"/>
            <c:bubble3D val="0"/>
            <c:spPr>
              <a:solidFill>
                <a:srgbClr val="F79646"/>
              </a:solidFill>
              <a:ln w="19050">
                <a:solidFill>
                  <a:schemeClr val="lt1"/>
                </a:solidFill>
              </a:ln>
              <a:effectLst/>
            </c:spPr>
            <c:extLst>
              <c:ext xmlns:c16="http://schemas.microsoft.com/office/drawing/2014/chart" uri="{C3380CC4-5D6E-409C-BE32-E72D297353CC}">
                <c16:uniqueId val="{0000000D-455E-493D-966F-65650AE83D9C}"/>
              </c:ext>
            </c:extLst>
          </c:dPt>
          <c:dLbls>
            <c:dLbl>
              <c:idx val="0"/>
              <c:layout>
                <c:manualLayout>
                  <c:x val="0.14477588359707463"/>
                  <c:y val="-0.14938935988581961"/>
                </c:manualLayout>
              </c:layout>
              <c:tx>
                <c:rich>
                  <a:bodyPr/>
                  <a:lstStyle/>
                  <a:p>
                    <a:r>
                      <a:rPr lang="en-US" sz="1800"/>
                      <a:t>K-12</a:t>
                    </a:r>
                  </a:p>
                  <a:p>
                    <a:fld id="{7BE98D0A-BCBC-4004-9D0B-2A9741BB5D3C}" type="PERCENTAGE">
                      <a:rPr lang="en-US" sz="1800" baseline="0" smtClean="0"/>
                      <a:pPr/>
                      <a:t>[PERCENTAGE]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5E-493D-966F-65650AE83D9C}"/>
                </c:ext>
              </c:extLst>
            </c:dLbl>
            <c:dLbl>
              <c:idx val="1"/>
              <c:layout>
                <c:manualLayout>
                  <c:x val="0.22484465777329193"/>
                  <c:y val="3.9207296171705028E-2"/>
                </c:manualLayout>
              </c:layout>
              <c:tx>
                <c:rich>
                  <a:bodyPr/>
                  <a:lstStyle/>
                  <a:p>
                    <a:r>
                      <a:rPr lang="en-US" sz="1800"/>
                      <a:t>Higher Education
9.6%</a:t>
                    </a:r>
                  </a:p>
                </c:rich>
              </c:tx>
              <c:showLegendKey val="0"/>
              <c:showVal val="0"/>
              <c:showCatName val="0"/>
              <c:showSerName val="0"/>
              <c:showPercent val="0"/>
              <c:showBubbleSize val="0"/>
              <c:extLst>
                <c:ext xmlns:c15="http://schemas.microsoft.com/office/drawing/2012/chart" uri="{CE6537A1-D6FC-4f65-9D91-7224C49458BB}">
                  <c15:layout>
                    <c:manualLayout>
                      <c:w val="0.24918246702394237"/>
                      <c:h val="0.21182613921710289"/>
                    </c:manualLayout>
                  </c15:layout>
                  <c15:showDataLabelsRange val="0"/>
                </c:ext>
                <c:ext xmlns:c16="http://schemas.microsoft.com/office/drawing/2014/chart" uri="{C3380CC4-5D6E-409C-BE32-E72D297353CC}">
                  <c16:uniqueId val="{00000003-455E-493D-966F-65650AE83D9C}"/>
                </c:ext>
              </c:extLst>
            </c:dLbl>
            <c:dLbl>
              <c:idx val="2"/>
              <c:layout>
                <c:manualLayout>
                  <c:x val="9.7583474214951171E-2"/>
                  <c:y val="0.16232173655652293"/>
                </c:manualLayout>
              </c:layout>
              <c:showLegendKey val="0"/>
              <c:showVal val="0"/>
              <c:showCatName val="1"/>
              <c:showSerName val="0"/>
              <c:showPercent val="1"/>
              <c:showBubbleSize val="0"/>
              <c:extLst>
                <c:ext xmlns:c15="http://schemas.microsoft.com/office/drawing/2012/chart" uri="{CE6537A1-D6FC-4f65-9D91-7224C49458BB}">
                  <c15:layout>
                    <c:manualLayout>
                      <c:w val="0.40003855172500741"/>
                      <c:h val="0.14098409622945648"/>
                    </c:manualLayout>
                  </c15:layout>
                </c:ext>
                <c:ext xmlns:c16="http://schemas.microsoft.com/office/drawing/2014/chart" uri="{C3380CC4-5D6E-409C-BE32-E72D297353CC}">
                  <c16:uniqueId val="{00000005-455E-493D-966F-65650AE83D9C}"/>
                </c:ext>
              </c:extLst>
            </c:dLbl>
            <c:dLbl>
              <c:idx val="3"/>
              <c:layout>
                <c:manualLayout>
                  <c:x val="-0.11728407212987269"/>
                  <c:y val="7.78161203297727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5E-493D-966F-65650AE83D9C}"/>
                </c:ext>
              </c:extLst>
            </c:dLbl>
            <c:dLbl>
              <c:idx val="4"/>
              <c:layout>
                <c:manualLayout>
                  <c:x val="-0.13580246913580249"/>
                  <c:y val="2.76121717299193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55E-493D-966F-65650AE83D9C}"/>
                </c:ext>
              </c:extLst>
            </c:dLbl>
            <c:dLbl>
              <c:idx val="5"/>
              <c:layout>
                <c:manualLayout>
                  <c:x val="-0.12557753537211908"/>
                  <c:y val="-3.9987552260573232E-2"/>
                </c:manualLayout>
              </c:layout>
              <c:showLegendKey val="0"/>
              <c:showVal val="0"/>
              <c:showCatName val="1"/>
              <c:showSerName val="0"/>
              <c:showPercent val="1"/>
              <c:showBubbleSize val="0"/>
              <c:extLst>
                <c:ext xmlns:c15="http://schemas.microsoft.com/office/drawing/2012/chart" uri="{CE6537A1-D6FC-4f65-9D91-7224C49458BB}">
                  <c15:layout>
                    <c:manualLayout>
                      <c:w val="0.29840356668772477"/>
                      <c:h val="0.14098409622945648"/>
                    </c:manualLayout>
                  </c15:layout>
                </c:ext>
                <c:ext xmlns:c16="http://schemas.microsoft.com/office/drawing/2014/chart" uri="{C3380CC4-5D6E-409C-BE32-E72D297353CC}">
                  <c16:uniqueId val="{0000000B-455E-493D-966F-65650AE83D9C}"/>
                </c:ext>
              </c:extLst>
            </c:dLbl>
            <c:dLbl>
              <c:idx val="6"/>
              <c:layout>
                <c:manualLayout>
                  <c:x val="-0.10517799352750812"/>
                  <c:y val="-9.53875023397214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55E-493D-966F-65650AE83D9C}"/>
                </c:ext>
              </c:extLst>
            </c:dLbl>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Elementary &amp; Secondary Education</c:v>
                </c:pt>
                <c:pt idx="1">
                  <c:v>Higher Education</c:v>
                </c:pt>
                <c:pt idx="2">
                  <c:v>Public Assistance</c:v>
                </c:pt>
                <c:pt idx="3">
                  <c:v>All Other</c:v>
                </c:pt>
                <c:pt idx="4">
                  <c:v>Corrections</c:v>
                </c:pt>
                <c:pt idx="5">
                  <c:v>Transportation</c:v>
                </c:pt>
                <c:pt idx="6">
                  <c:v>Medicaid</c:v>
                </c:pt>
              </c:strCache>
            </c:strRef>
          </c:cat>
          <c:val>
            <c:numRef>
              <c:f>Sheet1!$B$2:$B$8</c:f>
              <c:numCache>
                <c:formatCode>General</c:formatCode>
                <c:ptCount val="7"/>
                <c:pt idx="0">
                  <c:v>35.6</c:v>
                </c:pt>
                <c:pt idx="1">
                  <c:v>9.6</c:v>
                </c:pt>
                <c:pt idx="2">
                  <c:v>0.9</c:v>
                </c:pt>
                <c:pt idx="3">
                  <c:v>26.7</c:v>
                </c:pt>
                <c:pt idx="4">
                  <c:v>6.6</c:v>
                </c:pt>
                <c:pt idx="5">
                  <c:v>0.9</c:v>
                </c:pt>
                <c:pt idx="6">
                  <c:v>19.7</c:v>
                </c:pt>
              </c:numCache>
            </c:numRef>
          </c:val>
          <c:extLst>
            <c:ext xmlns:c16="http://schemas.microsoft.com/office/drawing/2014/chart" uri="{C3380CC4-5D6E-409C-BE32-E72D297353CC}">
              <c16:uniqueId val="{0000000E-455E-493D-966F-65650AE83D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sz="1600">
          <a:solidFill>
            <a:schemeClr val="bg2">
              <a:lumMod val="25000"/>
            </a:schemeClr>
          </a:solidFill>
          <a:latin typeface="Ebrima" panose="02000000000000000000" pitchFamily="2" charset="0"/>
          <a:ea typeface="Ebrima" panose="02000000000000000000" pitchFamily="2" charset="0"/>
          <a:cs typeface="Ebrima"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F6C88-8C79-419B-A5B9-D0B7077BE01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BF7B786-412D-4F09-ADA6-4D37EE38FD35}">
      <dgm:prSet phldrT="[Tex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All sources of revenue (personal income, sales, corporate income, motor fuel, gaming) are being impacted by COVID-19</a:t>
          </a:r>
        </a:p>
      </dgm:t>
    </dgm:pt>
    <dgm:pt modelId="{3D30EE65-0210-496C-A940-9A0111E28823}" type="parTrans" cxnId="{97D43407-69D6-4CEA-B8E5-8938F356808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9C24475D-059E-42A1-9145-F91918200D26}" type="sibTrans" cxnId="{97D43407-69D6-4CEA-B8E5-8938F356808D}">
      <dgm:prSet/>
      <dgm:spPr>
        <a:solidFill>
          <a:srgbClr val="005177"/>
        </a:solidFill>
        <a:ln>
          <a:solidFill>
            <a:srgbClr val="005177"/>
          </a:solidFill>
        </a:ln>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4E45DC96-34F8-44AB-B7E9-8E2DD2615A95}">
      <dgm:prSet phldrT="[Tex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Impacting states in different ways and different magnitudes - e.g. oil producing states; tourism; manufacturing</a:t>
          </a:r>
        </a:p>
      </dgm:t>
    </dgm:pt>
    <dgm:pt modelId="{B3CF1A6F-9AE7-4436-9996-6ABC1532D829}" type="parTrans" cxnId="{1327E706-9EC5-45F5-8CB0-8506209C9FD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D2930580-FC3D-4C77-9414-34C598D201AF}" type="sibTrans" cxnId="{1327E706-9EC5-45F5-8CB0-8506209C9FD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0BFA7FF4-3BB3-4669-A7D3-BAE28EB56867}">
      <dgm:prSet phldrT="[Tex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are revising revenue forecasts</a:t>
          </a:r>
        </a:p>
      </dgm:t>
    </dgm:pt>
    <dgm:pt modelId="{496E3613-7263-46D5-BC63-ED85A84E8180}" type="parTrans" cxnId="{406E7C6C-0538-4C23-9B44-B59AD36F4FE0}">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E3ED6757-A422-4397-A265-04559A1A2EB3}" type="sibTrans" cxnId="{406E7C6C-0538-4C23-9B44-B59AD36F4FE0}">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3CE10434-D347-4FFB-9FB6-DEC994F36B79}">
      <dgm:prSe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Different than other recessions – public health emergency and sharp economic declines</a:t>
          </a:r>
        </a:p>
      </dgm:t>
    </dgm:pt>
    <dgm:pt modelId="{8A85CC32-3E97-45EE-9C35-37409BCF6F5F}" type="parTrans" cxnId="{60B71505-3D63-4A94-BD01-7EC4A1D6DF5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3A0A8BEC-3816-41C6-AFE4-0973B5E0F90D}" type="sibTrans" cxnId="{60B71505-3D63-4A94-BD01-7EC4A1D6DF5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DF9FE7BB-9CAF-4028-BABC-CE5F9C8AA31D}">
      <dgm:prSe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are facing both increased spending demands and less revenue than expected</a:t>
          </a:r>
        </a:p>
      </dgm:t>
    </dgm:pt>
    <dgm:pt modelId="{50FB7F1C-F6A8-4FB9-9ECC-7982A80A89D4}" type="parTrans" cxnId="{65304B99-6752-4FDE-97E2-B0425D59FFA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E27AC914-821B-4539-9C32-5F3D9C960284}" type="sibTrans" cxnId="{65304B99-6752-4FDE-97E2-B0425D59FFA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7443C5CB-B41C-4806-B0D5-26BEBB0198F9}" type="pres">
      <dgm:prSet presAssocID="{F39F6C88-8C79-419B-A5B9-D0B7077BE018}" presName="Name0" presStyleCnt="0">
        <dgm:presLayoutVars>
          <dgm:chMax val="7"/>
          <dgm:chPref val="7"/>
          <dgm:dir/>
        </dgm:presLayoutVars>
      </dgm:prSet>
      <dgm:spPr/>
    </dgm:pt>
    <dgm:pt modelId="{411815ED-271E-479F-8F4C-3E67D6A4E65F}" type="pres">
      <dgm:prSet presAssocID="{F39F6C88-8C79-419B-A5B9-D0B7077BE018}" presName="Name1" presStyleCnt="0"/>
      <dgm:spPr/>
    </dgm:pt>
    <dgm:pt modelId="{0C532425-CF46-4C5C-A489-F107BDF04D03}" type="pres">
      <dgm:prSet presAssocID="{F39F6C88-8C79-419B-A5B9-D0B7077BE018}" presName="cycle" presStyleCnt="0"/>
      <dgm:spPr/>
    </dgm:pt>
    <dgm:pt modelId="{9E9142F1-8648-484C-A25A-14E2C2757DC7}" type="pres">
      <dgm:prSet presAssocID="{F39F6C88-8C79-419B-A5B9-D0B7077BE018}" presName="srcNode" presStyleLbl="node1" presStyleIdx="0" presStyleCnt="5"/>
      <dgm:spPr/>
    </dgm:pt>
    <dgm:pt modelId="{84106D91-7C6B-43C0-9CBB-0B329D2EE3ED}" type="pres">
      <dgm:prSet presAssocID="{F39F6C88-8C79-419B-A5B9-D0B7077BE018}" presName="conn" presStyleLbl="parChTrans1D2" presStyleIdx="0" presStyleCnt="1" custScaleX="93130" custScaleY="93130" custLinFactNeighborX="3137" custLinFactNeighborY="-1046"/>
      <dgm:spPr/>
    </dgm:pt>
    <dgm:pt modelId="{4CC6CC48-1C4E-4D0A-B4F1-075D94E60631}" type="pres">
      <dgm:prSet presAssocID="{F39F6C88-8C79-419B-A5B9-D0B7077BE018}" presName="extraNode" presStyleLbl="node1" presStyleIdx="0" presStyleCnt="5"/>
      <dgm:spPr/>
    </dgm:pt>
    <dgm:pt modelId="{2986669D-E038-47C6-8CA3-B316FA9370CC}" type="pres">
      <dgm:prSet presAssocID="{F39F6C88-8C79-419B-A5B9-D0B7077BE018}" presName="dstNode" presStyleLbl="node1" presStyleIdx="0" presStyleCnt="5"/>
      <dgm:spPr/>
    </dgm:pt>
    <dgm:pt modelId="{C7775A69-6CE1-478F-A8AA-A7278F5B29C8}" type="pres">
      <dgm:prSet presAssocID="{EBF7B786-412D-4F09-ADA6-4D37EE38FD35}" presName="text_1" presStyleLbl="node1" presStyleIdx="0" presStyleCnt="5">
        <dgm:presLayoutVars>
          <dgm:bulletEnabled val="1"/>
        </dgm:presLayoutVars>
      </dgm:prSet>
      <dgm:spPr/>
    </dgm:pt>
    <dgm:pt modelId="{948EEF57-A98C-411E-BFAF-F8DFC1DD7D0F}" type="pres">
      <dgm:prSet presAssocID="{EBF7B786-412D-4F09-ADA6-4D37EE38FD35}" presName="accent_1" presStyleCnt="0"/>
      <dgm:spPr/>
    </dgm:pt>
    <dgm:pt modelId="{30F30E58-5C39-4765-A438-D3FEC71AA51C}" type="pres">
      <dgm:prSet presAssocID="{EBF7B786-412D-4F09-ADA6-4D37EE38FD35}" presName="accentRepeatNode" presStyleLbl="solidFgAcc1" presStyleIdx="0" presStyleCnt="5" custScaleX="53005" custScaleY="53005"/>
      <dgm:spPr>
        <a:solidFill>
          <a:schemeClr val="accent6">
            <a:lumMod val="50000"/>
          </a:schemeClr>
        </a:solidFill>
        <a:ln>
          <a:solidFill>
            <a:srgbClr val="005177"/>
          </a:solidFill>
        </a:ln>
      </dgm:spPr>
    </dgm:pt>
    <dgm:pt modelId="{F796D6B0-8432-4C66-996C-1BFF09DDC4F3}" type="pres">
      <dgm:prSet presAssocID="{4E45DC96-34F8-44AB-B7E9-8E2DD2615A95}" presName="text_2" presStyleLbl="node1" presStyleIdx="1" presStyleCnt="5">
        <dgm:presLayoutVars>
          <dgm:bulletEnabled val="1"/>
        </dgm:presLayoutVars>
      </dgm:prSet>
      <dgm:spPr/>
    </dgm:pt>
    <dgm:pt modelId="{C7C686B2-E309-4457-B7D6-8240DC9C19CB}" type="pres">
      <dgm:prSet presAssocID="{4E45DC96-34F8-44AB-B7E9-8E2DD2615A95}" presName="accent_2" presStyleCnt="0"/>
      <dgm:spPr/>
    </dgm:pt>
    <dgm:pt modelId="{7B89D97F-FC90-4D56-8366-A66F326C19FE}" type="pres">
      <dgm:prSet presAssocID="{4E45DC96-34F8-44AB-B7E9-8E2DD2615A95}" presName="accentRepeatNode" presStyleLbl="solidFgAcc1" presStyleIdx="1" presStyleCnt="5" custScaleX="53005" custScaleY="53005"/>
      <dgm:spPr>
        <a:solidFill>
          <a:schemeClr val="accent6">
            <a:lumMod val="75000"/>
          </a:schemeClr>
        </a:solidFill>
        <a:ln>
          <a:solidFill>
            <a:srgbClr val="005177"/>
          </a:solidFill>
        </a:ln>
      </dgm:spPr>
    </dgm:pt>
    <dgm:pt modelId="{57014EA3-A3FA-4580-AB59-0E8082AEDC40}" type="pres">
      <dgm:prSet presAssocID="{3CE10434-D347-4FFB-9FB6-DEC994F36B79}" presName="text_3" presStyleLbl="node1" presStyleIdx="2" presStyleCnt="5">
        <dgm:presLayoutVars>
          <dgm:bulletEnabled val="1"/>
        </dgm:presLayoutVars>
      </dgm:prSet>
      <dgm:spPr/>
    </dgm:pt>
    <dgm:pt modelId="{7479CDA8-ED8F-45BD-92F3-4C55347DEA6E}" type="pres">
      <dgm:prSet presAssocID="{3CE10434-D347-4FFB-9FB6-DEC994F36B79}" presName="accent_3" presStyleCnt="0"/>
      <dgm:spPr/>
    </dgm:pt>
    <dgm:pt modelId="{60BA77C7-5AE1-45B5-91C7-925780B908C2}" type="pres">
      <dgm:prSet presAssocID="{3CE10434-D347-4FFB-9FB6-DEC994F36B79}" presName="accentRepeatNode" presStyleLbl="solidFgAcc1" presStyleIdx="2" presStyleCnt="5" custScaleX="53005" custScaleY="53005"/>
      <dgm:spPr>
        <a:solidFill>
          <a:schemeClr val="accent6"/>
        </a:solidFill>
        <a:ln>
          <a:solidFill>
            <a:srgbClr val="005177"/>
          </a:solidFill>
        </a:ln>
      </dgm:spPr>
    </dgm:pt>
    <dgm:pt modelId="{3E11261B-B253-49E9-A7F8-DBAE046A90D0}" type="pres">
      <dgm:prSet presAssocID="{DF9FE7BB-9CAF-4028-BABC-CE5F9C8AA31D}" presName="text_4" presStyleLbl="node1" presStyleIdx="3" presStyleCnt="5">
        <dgm:presLayoutVars>
          <dgm:bulletEnabled val="1"/>
        </dgm:presLayoutVars>
      </dgm:prSet>
      <dgm:spPr/>
    </dgm:pt>
    <dgm:pt modelId="{86689FAA-9EB7-4331-86FA-3D07579B1439}" type="pres">
      <dgm:prSet presAssocID="{DF9FE7BB-9CAF-4028-BABC-CE5F9C8AA31D}" presName="accent_4" presStyleCnt="0"/>
      <dgm:spPr/>
    </dgm:pt>
    <dgm:pt modelId="{E490D566-0E47-45AA-9810-120045C37032}" type="pres">
      <dgm:prSet presAssocID="{DF9FE7BB-9CAF-4028-BABC-CE5F9C8AA31D}" presName="accentRepeatNode" presStyleLbl="solidFgAcc1" presStyleIdx="3" presStyleCnt="5" custScaleX="53005" custScaleY="53005"/>
      <dgm:spPr>
        <a:solidFill>
          <a:schemeClr val="accent6">
            <a:lumMod val="60000"/>
            <a:lumOff val="40000"/>
          </a:schemeClr>
        </a:solidFill>
        <a:ln>
          <a:solidFill>
            <a:srgbClr val="005177"/>
          </a:solidFill>
        </a:ln>
      </dgm:spPr>
    </dgm:pt>
    <dgm:pt modelId="{F98AB986-B250-4444-89CA-DDD38934728A}" type="pres">
      <dgm:prSet presAssocID="{0BFA7FF4-3BB3-4669-A7D3-BAE28EB56867}" presName="text_5" presStyleLbl="node1" presStyleIdx="4" presStyleCnt="5">
        <dgm:presLayoutVars>
          <dgm:bulletEnabled val="1"/>
        </dgm:presLayoutVars>
      </dgm:prSet>
      <dgm:spPr/>
    </dgm:pt>
    <dgm:pt modelId="{6BC232F9-0F7B-4E9A-AC5E-0244D840A9BC}" type="pres">
      <dgm:prSet presAssocID="{0BFA7FF4-3BB3-4669-A7D3-BAE28EB56867}" presName="accent_5" presStyleCnt="0"/>
      <dgm:spPr/>
    </dgm:pt>
    <dgm:pt modelId="{39CA46CC-960C-4A93-B539-6693AB143299}" type="pres">
      <dgm:prSet presAssocID="{0BFA7FF4-3BB3-4669-A7D3-BAE28EB56867}" presName="accentRepeatNode" presStyleLbl="solidFgAcc1" presStyleIdx="4" presStyleCnt="5" custScaleX="53005" custScaleY="53005"/>
      <dgm:spPr>
        <a:solidFill>
          <a:schemeClr val="accent6">
            <a:lumMod val="40000"/>
            <a:lumOff val="60000"/>
          </a:schemeClr>
        </a:solidFill>
        <a:ln>
          <a:solidFill>
            <a:srgbClr val="005177"/>
          </a:solidFill>
        </a:ln>
      </dgm:spPr>
    </dgm:pt>
  </dgm:ptLst>
  <dgm:cxnLst>
    <dgm:cxn modelId="{60B71505-3D63-4A94-BD01-7EC4A1D6DF57}" srcId="{F39F6C88-8C79-419B-A5B9-D0B7077BE018}" destId="{3CE10434-D347-4FFB-9FB6-DEC994F36B79}" srcOrd="2" destOrd="0" parTransId="{8A85CC32-3E97-45EE-9C35-37409BCF6F5F}" sibTransId="{3A0A8BEC-3816-41C6-AFE4-0973B5E0F90D}"/>
    <dgm:cxn modelId="{1327E706-9EC5-45F5-8CB0-8506209C9FD7}" srcId="{F39F6C88-8C79-419B-A5B9-D0B7077BE018}" destId="{4E45DC96-34F8-44AB-B7E9-8E2DD2615A95}" srcOrd="1" destOrd="0" parTransId="{B3CF1A6F-9AE7-4436-9996-6ABC1532D829}" sibTransId="{D2930580-FC3D-4C77-9414-34C598D201AF}"/>
    <dgm:cxn modelId="{97D43407-69D6-4CEA-B8E5-8938F356808D}" srcId="{F39F6C88-8C79-419B-A5B9-D0B7077BE018}" destId="{EBF7B786-412D-4F09-ADA6-4D37EE38FD35}" srcOrd="0" destOrd="0" parTransId="{3D30EE65-0210-496C-A940-9A0111E28823}" sibTransId="{9C24475D-059E-42A1-9145-F91918200D26}"/>
    <dgm:cxn modelId="{4A17321B-0061-47AC-8A92-087A8352B90D}" type="presOf" srcId="{0BFA7FF4-3BB3-4669-A7D3-BAE28EB56867}" destId="{F98AB986-B250-4444-89CA-DDD38934728A}" srcOrd="0" destOrd="0" presId="urn:microsoft.com/office/officeart/2008/layout/VerticalCurvedList"/>
    <dgm:cxn modelId="{E9506865-E9B3-4B2C-BD2C-C9207F34897E}" type="presOf" srcId="{DF9FE7BB-9CAF-4028-BABC-CE5F9C8AA31D}" destId="{3E11261B-B253-49E9-A7F8-DBAE046A90D0}" srcOrd="0" destOrd="0" presId="urn:microsoft.com/office/officeart/2008/layout/VerticalCurvedList"/>
    <dgm:cxn modelId="{406E7C6C-0538-4C23-9B44-B59AD36F4FE0}" srcId="{F39F6C88-8C79-419B-A5B9-D0B7077BE018}" destId="{0BFA7FF4-3BB3-4669-A7D3-BAE28EB56867}" srcOrd="4" destOrd="0" parTransId="{496E3613-7263-46D5-BC63-ED85A84E8180}" sibTransId="{E3ED6757-A422-4397-A265-04559A1A2EB3}"/>
    <dgm:cxn modelId="{75AF1073-7EC1-4AFF-93A1-BB15F694C247}" type="presOf" srcId="{4E45DC96-34F8-44AB-B7E9-8E2DD2615A95}" destId="{F796D6B0-8432-4C66-996C-1BFF09DDC4F3}" srcOrd="0" destOrd="0" presId="urn:microsoft.com/office/officeart/2008/layout/VerticalCurvedList"/>
    <dgm:cxn modelId="{65304B99-6752-4FDE-97E2-B0425D59FFAD}" srcId="{F39F6C88-8C79-419B-A5B9-D0B7077BE018}" destId="{DF9FE7BB-9CAF-4028-BABC-CE5F9C8AA31D}" srcOrd="3" destOrd="0" parTransId="{50FB7F1C-F6A8-4FB9-9ECC-7982A80A89D4}" sibTransId="{E27AC914-821B-4539-9C32-5F3D9C960284}"/>
    <dgm:cxn modelId="{C2CCEBB0-ADD1-4E23-B076-A10D4B7E828A}" type="presOf" srcId="{9C24475D-059E-42A1-9145-F91918200D26}" destId="{84106D91-7C6B-43C0-9CBB-0B329D2EE3ED}" srcOrd="0" destOrd="0" presId="urn:microsoft.com/office/officeart/2008/layout/VerticalCurvedList"/>
    <dgm:cxn modelId="{6157FFDD-C5E1-45E9-B9D3-F859DF97B5A3}" type="presOf" srcId="{F39F6C88-8C79-419B-A5B9-D0B7077BE018}" destId="{7443C5CB-B41C-4806-B0D5-26BEBB0198F9}" srcOrd="0" destOrd="0" presId="urn:microsoft.com/office/officeart/2008/layout/VerticalCurvedList"/>
    <dgm:cxn modelId="{66086BF1-D345-4FEE-AC99-7E755C500DB4}" type="presOf" srcId="{EBF7B786-412D-4F09-ADA6-4D37EE38FD35}" destId="{C7775A69-6CE1-478F-A8AA-A7278F5B29C8}" srcOrd="0" destOrd="0" presId="urn:microsoft.com/office/officeart/2008/layout/VerticalCurvedList"/>
    <dgm:cxn modelId="{AF1A81F7-E53B-49D9-9E9F-C2266103AF59}" type="presOf" srcId="{3CE10434-D347-4FFB-9FB6-DEC994F36B79}" destId="{57014EA3-A3FA-4580-AB59-0E8082AEDC40}" srcOrd="0" destOrd="0" presId="urn:microsoft.com/office/officeart/2008/layout/VerticalCurvedList"/>
    <dgm:cxn modelId="{F1D3BD34-0A7F-431C-8B62-6ABDC5793F72}" type="presParOf" srcId="{7443C5CB-B41C-4806-B0D5-26BEBB0198F9}" destId="{411815ED-271E-479F-8F4C-3E67D6A4E65F}" srcOrd="0" destOrd="0" presId="urn:microsoft.com/office/officeart/2008/layout/VerticalCurvedList"/>
    <dgm:cxn modelId="{FC4690C1-747E-4FE9-9EEC-70F19F8F317D}" type="presParOf" srcId="{411815ED-271E-479F-8F4C-3E67D6A4E65F}" destId="{0C532425-CF46-4C5C-A489-F107BDF04D03}" srcOrd="0" destOrd="0" presId="urn:microsoft.com/office/officeart/2008/layout/VerticalCurvedList"/>
    <dgm:cxn modelId="{C9456896-1E40-4A1A-A260-238AC018D31B}" type="presParOf" srcId="{0C532425-CF46-4C5C-A489-F107BDF04D03}" destId="{9E9142F1-8648-484C-A25A-14E2C2757DC7}" srcOrd="0" destOrd="0" presId="urn:microsoft.com/office/officeart/2008/layout/VerticalCurvedList"/>
    <dgm:cxn modelId="{977184BE-1A1B-4F6B-9CB1-E633307EB1A3}" type="presParOf" srcId="{0C532425-CF46-4C5C-A489-F107BDF04D03}" destId="{84106D91-7C6B-43C0-9CBB-0B329D2EE3ED}" srcOrd="1" destOrd="0" presId="urn:microsoft.com/office/officeart/2008/layout/VerticalCurvedList"/>
    <dgm:cxn modelId="{1E6F6315-570E-4061-B700-A2A6A497A8CC}" type="presParOf" srcId="{0C532425-CF46-4C5C-A489-F107BDF04D03}" destId="{4CC6CC48-1C4E-4D0A-B4F1-075D94E60631}" srcOrd="2" destOrd="0" presId="urn:microsoft.com/office/officeart/2008/layout/VerticalCurvedList"/>
    <dgm:cxn modelId="{A0A3CF62-D03C-401C-915E-7999AE3B603B}" type="presParOf" srcId="{0C532425-CF46-4C5C-A489-F107BDF04D03}" destId="{2986669D-E038-47C6-8CA3-B316FA9370CC}" srcOrd="3" destOrd="0" presId="urn:microsoft.com/office/officeart/2008/layout/VerticalCurvedList"/>
    <dgm:cxn modelId="{9E353783-B833-44EF-8992-E09A2C5776D9}" type="presParOf" srcId="{411815ED-271E-479F-8F4C-3E67D6A4E65F}" destId="{C7775A69-6CE1-478F-A8AA-A7278F5B29C8}" srcOrd="1" destOrd="0" presId="urn:microsoft.com/office/officeart/2008/layout/VerticalCurvedList"/>
    <dgm:cxn modelId="{DB2B216C-B087-45EE-9497-CE85F7EF451C}" type="presParOf" srcId="{411815ED-271E-479F-8F4C-3E67D6A4E65F}" destId="{948EEF57-A98C-411E-BFAF-F8DFC1DD7D0F}" srcOrd="2" destOrd="0" presId="urn:microsoft.com/office/officeart/2008/layout/VerticalCurvedList"/>
    <dgm:cxn modelId="{BB1613BC-7E45-467F-B1D0-A4621EF28AD9}" type="presParOf" srcId="{948EEF57-A98C-411E-BFAF-F8DFC1DD7D0F}" destId="{30F30E58-5C39-4765-A438-D3FEC71AA51C}" srcOrd="0" destOrd="0" presId="urn:microsoft.com/office/officeart/2008/layout/VerticalCurvedList"/>
    <dgm:cxn modelId="{5365C950-9684-480F-B9A0-791D2DE08639}" type="presParOf" srcId="{411815ED-271E-479F-8F4C-3E67D6A4E65F}" destId="{F796D6B0-8432-4C66-996C-1BFF09DDC4F3}" srcOrd="3" destOrd="0" presId="urn:microsoft.com/office/officeart/2008/layout/VerticalCurvedList"/>
    <dgm:cxn modelId="{0D14F9B2-DC43-452E-88C3-C95A769DB1A3}" type="presParOf" srcId="{411815ED-271E-479F-8F4C-3E67D6A4E65F}" destId="{C7C686B2-E309-4457-B7D6-8240DC9C19CB}" srcOrd="4" destOrd="0" presId="urn:microsoft.com/office/officeart/2008/layout/VerticalCurvedList"/>
    <dgm:cxn modelId="{BDA86E85-38BB-433A-B6EE-3733CD9F65E5}" type="presParOf" srcId="{C7C686B2-E309-4457-B7D6-8240DC9C19CB}" destId="{7B89D97F-FC90-4D56-8366-A66F326C19FE}" srcOrd="0" destOrd="0" presId="urn:microsoft.com/office/officeart/2008/layout/VerticalCurvedList"/>
    <dgm:cxn modelId="{37D0C1FD-DE53-4D52-B333-99166862849E}" type="presParOf" srcId="{411815ED-271E-479F-8F4C-3E67D6A4E65F}" destId="{57014EA3-A3FA-4580-AB59-0E8082AEDC40}" srcOrd="5" destOrd="0" presId="urn:microsoft.com/office/officeart/2008/layout/VerticalCurvedList"/>
    <dgm:cxn modelId="{5A60AC46-FB87-4DD8-899B-8561DE45E5B4}" type="presParOf" srcId="{411815ED-271E-479F-8F4C-3E67D6A4E65F}" destId="{7479CDA8-ED8F-45BD-92F3-4C55347DEA6E}" srcOrd="6" destOrd="0" presId="urn:microsoft.com/office/officeart/2008/layout/VerticalCurvedList"/>
    <dgm:cxn modelId="{BF6B6CC7-C43E-4EE7-8EAB-67A3A7A3CD6F}" type="presParOf" srcId="{7479CDA8-ED8F-45BD-92F3-4C55347DEA6E}" destId="{60BA77C7-5AE1-45B5-91C7-925780B908C2}" srcOrd="0" destOrd="0" presId="urn:microsoft.com/office/officeart/2008/layout/VerticalCurvedList"/>
    <dgm:cxn modelId="{8C7FA077-EFF2-4F0E-B7C8-991FBA558C06}" type="presParOf" srcId="{411815ED-271E-479F-8F4C-3E67D6A4E65F}" destId="{3E11261B-B253-49E9-A7F8-DBAE046A90D0}" srcOrd="7" destOrd="0" presId="urn:microsoft.com/office/officeart/2008/layout/VerticalCurvedList"/>
    <dgm:cxn modelId="{239EBDAF-49C1-41B5-8697-0B2B4FB82378}" type="presParOf" srcId="{411815ED-271E-479F-8F4C-3E67D6A4E65F}" destId="{86689FAA-9EB7-4331-86FA-3D07579B1439}" srcOrd="8" destOrd="0" presId="urn:microsoft.com/office/officeart/2008/layout/VerticalCurvedList"/>
    <dgm:cxn modelId="{67E6A09C-F4BA-486B-9DDB-1F8D775A334E}" type="presParOf" srcId="{86689FAA-9EB7-4331-86FA-3D07579B1439}" destId="{E490D566-0E47-45AA-9810-120045C37032}" srcOrd="0" destOrd="0" presId="urn:microsoft.com/office/officeart/2008/layout/VerticalCurvedList"/>
    <dgm:cxn modelId="{6A728310-38EA-4464-8D3D-32DB4AC39CE4}" type="presParOf" srcId="{411815ED-271E-479F-8F4C-3E67D6A4E65F}" destId="{F98AB986-B250-4444-89CA-DDD38934728A}" srcOrd="9" destOrd="0" presId="urn:microsoft.com/office/officeart/2008/layout/VerticalCurvedList"/>
    <dgm:cxn modelId="{F7814DBB-0D70-496F-94DC-74777E1D09AE}" type="presParOf" srcId="{411815ED-271E-479F-8F4C-3E67D6A4E65F}" destId="{6BC232F9-0F7B-4E9A-AC5E-0244D840A9BC}" srcOrd="10" destOrd="0" presId="urn:microsoft.com/office/officeart/2008/layout/VerticalCurvedList"/>
    <dgm:cxn modelId="{81784616-7A41-410A-85D4-1F57B9578322}" type="presParOf" srcId="{6BC232F9-0F7B-4E9A-AC5E-0244D840A9BC}" destId="{39CA46CC-960C-4A93-B539-6693AB14329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F6C88-8C79-419B-A5B9-D0B7077BE01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BF7B786-412D-4F09-ADA6-4D37EE38FD35}">
      <dgm:prSet phldrT="[Tex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will continue to respond to increased spending demands from the coronavirus</a:t>
          </a:r>
        </a:p>
      </dgm:t>
    </dgm:pt>
    <dgm:pt modelId="{3D30EE65-0210-496C-A940-9A0111E28823}" type="parTrans" cxnId="{97D43407-69D6-4CEA-B8E5-8938F356808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9C24475D-059E-42A1-9145-F91918200D26}" type="sibTrans" cxnId="{97D43407-69D6-4CEA-B8E5-8938F356808D}">
      <dgm:prSet/>
      <dgm:spPr>
        <a:solidFill>
          <a:srgbClr val="005177"/>
        </a:solidFill>
        <a:ln>
          <a:solidFill>
            <a:srgbClr val="005177"/>
          </a:solidFill>
        </a:ln>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4E45DC96-34F8-44AB-B7E9-8E2DD2615A95}">
      <dgm:prSet phldrT="[Text]" custT="1"/>
      <dgm:spPr>
        <a:noFill/>
        <a:ln>
          <a:noFill/>
        </a:ln>
      </dgm:spPr>
      <dgm:t>
        <a:bodyPr/>
        <a:lstStyle/>
        <a:p>
          <a:r>
            <a:rPr lang="en-US" sz="180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Adjusting revenue forecasts for fiscal 2021</a:t>
          </a:r>
          <a:endPar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B3CF1A6F-9AE7-4436-9996-6ABC1532D829}" type="parTrans" cxnId="{1327E706-9EC5-45F5-8CB0-8506209C9FD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D2930580-FC3D-4C77-9414-34C598D201AF}" type="sibTrans" cxnId="{1327E706-9EC5-45F5-8CB0-8506209C9FD7}">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0BFA7FF4-3BB3-4669-A7D3-BAE28EB56867}">
      <dgm:prSet phldrT="[Tex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Question of how much federal aid and how flexible</a:t>
          </a:r>
        </a:p>
      </dgm:t>
    </dgm:pt>
    <dgm:pt modelId="{496E3613-7263-46D5-BC63-ED85A84E8180}" type="parTrans" cxnId="{406E7C6C-0538-4C23-9B44-B59AD36F4FE0}">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E3ED6757-A422-4397-A265-04559A1A2EB3}" type="sibTrans" cxnId="{406E7C6C-0538-4C23-9B44-B59AD36F4FE0}">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F92AE377-E168-4EA1-974E-29CB8BCB4424}">
      <dgm:prSe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will likely face impact of COVID-19 for many years to come</a:t>
          </a:r>
        </a:p>
      </dgm:t>
    </dgm:pt>
    <dgm:pt modelId="{6C46E398-4A20-45BB-9974-C5C45F761929}" type="parTrans" cxnId="{E8007A9B-C635-436D-8FC0-4C0E4539AAC4}">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12C8B978-C627-45EC-93A9-038255A95D96}" type="sibTrans" cxnId="{E8007A9B-C635-436D-8FC0-4C0E4539AAC4}">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DF9FE7BB-9CAF-4028-BABC-CE5F9C8AA31D}">
      <dgm:prSet custT="1"/>
      <dgm:spPr>
        <a:noFill/>
        <a:ln>
          <a:noFill/>
        </a:ln>
      </dgm:spPr>
      <dgm:t>
        <a:bodyPr/>
        <a:lstStyle/>
        <a:p>
          <a:r>
            <a:rPr lang="en-US" sz="18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Fiscal 2021 budgets will continue to be revised, including after enactment</a:t>
          </a:r>
        </a:p>
      </dgm:t>
    </dgm:pt>
    <dgm:pt modelId="{50FB7F1C-F6A8-4FB9-9ECC-7982A80A89D4}" type="parTrans" cxnId="{65304B99-6752-4FDE-97E2-B0425D59FFA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E27AC914-821B-4539-9C32-5F3D9C960284}" type="sibTrans" cxnId="{65304B99-6752-4FDE-97E2-B0425D59FFAD}">
      <dgm:prSet/>
      <dgm:spPr/>
      <dgm:t>
        <a:bodyPr/>
        <a:lstStyle/>
        <a:p>
          <a:endParaRPr lang="en-US" sz="160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gm:t>
    </dgm:pt>
    <dgm:pt modelId="{7443C5CB-B41C-4806-B0D5-26BEBB0198F9}" type="pres">
      <dgm:prSet presAssocID="{F39F6C88-8C79-419B-A5B9-D0B7077BE018}" presName="Name0" presStyleCnt="0">
        <dgm:presLayoutVars>
          <dgm:chMax val="7"/>
          <dgm:chPref val="7"/>
          <dgm:dir/>
        </dgm:presLayoutVars>
      </dgm:prSet>
      <dgm:spPr/>
    </dgm:pt>
    <dgm:pt modelId="{411815ED-271E-479F-8F4C-3E67D6A4E65F}" type="pres">
      <dgm:prSet presAssocID="{F39F6C88-8C79-419B-A5B9-D0B7077BE018}" presName="Name1" presStyleCnt="0"/>
      <dgm:spPr/>
    </dgm:pt>
    <dgm:pt modelId="{0C532425-CF46-4C5C-A489-F107BDF04D03}" type="pres">
      <dgm:prSet presAssocID="{F39F6C88-8C79-419B-A5B9-D0B7077BE018}" presName="cycle" presStyleCnt="0"/>
      <dgm:spPr/>
    </dgm:pt>
    <dgm:pt modelId="{9E9142F1-8648-484C-A25A-14E2C2757DC7}" type="pres">
      <dgm:prSet presAssocID="{F39F6C88-8C79-419B-A5B9-D0B7077BE018}" presName="srcNode" presStyleLbl="node1" presStyleIdx="0" presStyleCnt="5"/>
      <dgm:spPr/>
    </dgm:pt>
    <dgm:pt modelId="{84106D91-7C6B-43C0-9CBB-0B329D2EE3ED}" type="pres">
      <dgm:prSet presAssocID="{F39F6C88-8C79-419B-A5B9-D0B7077BE018}" presName="conn" presStyleLbl="parChTrans1D2" presStyleIdx="0" presStyleCnt="1" custScaleX="93130" custScaleY="93130" custLinFactNeighborX="3137" custLinFactNeighborY="-1046"/>
      <dgm:spPr/>
    </dgm:pt>
    <dgm:pt modelId="{4CC6CC48-1C4E-4D0A-B4F1-075D94E60631}" type="pres">
      <dgm:prSet presAssocID="{F39F6C88-8C79-419B-A5B9-D0B7077BE018}" presName="extraNode" presStyleLbl="node1" presStyleIdx="0" presStyleCnt="5"/>
      <dgm:spPr/>
    </dgm:pt>
    <dgm:pt modelId="{2986669D-E038-47C6-8CA3-B316FA9370CC}" type="pres">
      <dgm:prSet presAssocID="{F39F6C88-8C79-419B-A5B9-D0B7077BE018}" presName="dstNode" presStyleLbl="node1" presStyleIdx="0" presStyleCnt="5"/>
      <dgm:spPr/>
    </dgm:pt>
    <dgm:pt modelId="{C7775A69-6CE1-478F-A8AA-A7278F5B29C8}" type="pres">
      <dgm:prSet presAssocID="{EBF7B786-412D-4F09-ADA6-4D37EE38FD35}" presName="text_1" presStyleLbl="node1" presStyleIdx="0" presStyleCnt="5">
        <dgm:presLayoutVars>
          <dgm:bulletEnabled val="1"/>
        </dgm:presLayoutVars>
      </dgm:prSet>
      <dgm:spPr/>
    </dgm:pt>
    <dgm:pt modelId="{948EEF57-A98C-411E-BFAF-F8DFC1DD7D0F}" type="pres">
      <dgm:prSet presAssocID="{EBF7B786-412D-4F09-ADA6-4D37EE38FD35}" presName="accent_1" presStyleCnt="0"/>
      <dgm:spPr/>
    </dgm:pt>
    <dgm:pt modelId="{30F30E58-5C39-4765-A438-D3FEC71AA51C}" type="pres">
      <dgm:prSet presAssocID="{EBF7B786-412D-4F09-ADA6-4D37EE38FD35}" presName="accentRepeatNode" presStyleLbl="solidFgAcc1" presStyleIdx="0" presStyleCnt="5" custScaleX="53005" custScaleY="53005"/>
      <dgm:spPr>
        <a:solidFill>
          <a:schemeClr val="accent6">
            <a:lumMod val="50000"/>
          </a:schemeClr>
        </a:solidFill>
        <a:ln>
          <a:solidFill>
            <a:srgbClr val="005177"/>
          </a:solidFill>
        </a:ln>
      </dgm:spPr>
    </dgm:pt>
    <dgm:pt modelId="{F796D6B0-8432-4C66-996C-1BFF09DDC4F3}" type="pres">
      <dgm:prSet presAssocID="{4E45DC96-34F8-44AB-B7E9-8E2DD2615A95}" presName="text_2" presStyleLbl="node1" presStyleIdx="1" presStyleCnt="5">
        <dgm:presLayoutVars>
          <dgm:bulletEnabled val="1"/>
        </dgm:presLayoutVars>
      </dgm:prSet>
      <dgm:spPr/>
    </dgm:pt>
    <dgm:pt modelId="{C7C686B2-E309-4457-B7D6-8240DC9C19CB}" type="pres">
      <dgm:prSet presAssocID="{4E45DC96-34F8-44AB-B7E9-8E2DD2615A95}" presName="accent_2" presStyleCnt="0"/>
      <dgm:spPr/>
    </dgm:pt>
    <dgm:pt modelId="{7B89D97F-FC90-4D56-8366-A66F326C19FE}" type="pres">
      <dgm:prSet presAssocID="{4E45DC96-34F8-44AB-B7E9-8E2DD2615A95}" presName="accentRepeatNode" presStyleLbl="solidFgAcc1" presStyleIdx="1" presStyleCnt="5" custScaleX="53005" custScaleY="53005"/>
      <dgm:spPr>
        <a:solidFill>
          <a:schemeClr val="accent6">
            <a:lumMod val="75000"/>
          </a:schemeClr>
        </a:solidFill>
        <a:ln>
          <a:solidFill>
            <a:srgbClr val="005177"/>
          </a:solidFill>
        </a:ln>
      </dgm:spPr>
    </dgm:pt>
    <dgm:pt modelId="{B19A767E-1854-41CD-A086-B83F8A430294}" type="pres">
      <dgm:prSet presAssocID="{DF9FE7BB-9CAF-4028-BABC-CE5F9C8AA31D}" presName="text_3" presStyleLbl="node1" presStyleIdx="2" presStyleCnt="5">
        <dgm:presLayoutVars>
          <dgm:bulletEnabled val="1"/>
        </dgm:presLayoutVars>
      </dgm:prSet>
      <dgm:spPr/>
    </dgm:pt>
    <dgm:pt modelId="{6C530363-EC11-437C-904D-A8BAD2FB6B31}" type="pres">
      <dgm:prSet presAssocID="{DF9FE7BB-9CAF-4028-BABC-CE5F9C8AA31D}" presName="accent_3" presStyleCnt="0"/>
      <dgm:spPr/>
    </dgm:pt>
    <dgm:pt modelId="{E490D566-0E47-45AA-9810-120045C37032}" type="pres">
      <dgm:prSet presAssocID="{DF9FE7BB-9CAF-4028-BABC-CE5F9C8AA31D}" presName="accentRepeatNode" presStyleLbl="solidFgAcc1" presStyleIdx="2" presStyleCnt="5" custScaleX="53005" custScaleY="53005"/>
      <dgm:spPr>
        <a:solidFill>
          <a:schemeClr val="accent6">
            <a:lumMod val="60000"/>
            <a:lumOff val="40000"/>
          </a:schemeClr>
        </a:solidFill>
        <a:ln>
          <a:solidFill>
            <a:srgbClr val="005177"/>
          </a:solidFill>
        </a:ln>
      </dgm:spPr>
    </dgm:pt>
    <dgm:pt modelId="{7DABFA39-F5A6-4792-8CE1-43EF0080D00E}" type="pres">
      <dgm:prSet presAssocID="{0BFA7FF4-3BB3-4669-A7D3-BAE28EB56867}" presName="text_4" presStyleLbl="node1" presStyleIdx="3" presStyleCnt="5">
        <dgm:presLayoutVars>
          <dgm:bulletEnabled val="1"/>
        </dgm:presLayoutVars>
      </dgm:prSet>
      <dgm:spPr/>
    </dgm:pt>
    <dgm:pt modelId="{2F9F4B7F-3CCD-43C8-9FC1-88E89C14455E}" type="pres">
      <dgm:prSet presAssocID="{0BFA7FF4-3BB3-4669-A7D3-BAE28EB56867}" presName="accent_4" presStyleCnt="0"/>
      <dgm:spPr/>
    </dgm:pt>
    <dgm:pt modelId="{39CA46CC-960C-4A93-B539-6693AB143299}" type="pres">
      <dgm:prSet presAssocID="{0BFA7FF4-3BB3-4669-A7D3-BAE28EB56867}" presName="accentRepeatNode" presStyleLbl="solidFgAcc1" presStyleIdx="3" presStyleCnt="5" custScaleX="53005" custScaleY="53005"/>
      <dgm:spPr>
        <a:solidFill>
          <a:schemeClr val="accent6">
            <a:lumMod val="40000"/>
            <a:lumOff val="60000"/>
          </a:schemeClr>
        </a:solidFill>
        <a:ln>
          <a:solidFill>
            <a:srgbClr val="005177"/>
          </a:solidFill>
        </a:ln>
      </dgm:spPr>
    </dgm:pt>
    <dgm:pt modelId="{DB5BF596-7AA3-423B-AE4A-0C0B7CB9C589}" type="pres">
      <dgm:prSet presAssocID="{F92AE377-E168-4EA1-974E-29CB8BCB4424}" presName="text_5" presStyleLbl="node1" presStyleIdx="4" presStyleCnt="5">
        <dgm:presLayoutVars>
          <dgm:bulletEnabled val="1"/>
        </dgm:presLayoutVars>
      </dgm:prSet>
      <dgm:spPr/>
    </dgm:pt>
    <dgm:pt modelId="{E2C5FBF2-7F57-41D5-93C9-14EFDFF41C14}" type="pres">
      <dgm:prSet presAssocID="{F92AE377-E168-4EA1-974E-29CB8BCB4424}" presName="accent_5" presStyleCnt="0"/>
      <dgm:spPr/>
    </dgm:pt>
    <dgm:pt modelId="{679EF5C7-2339-4B8A-91D8-C6D866F6876D}" type="pres">
      <dgm:prSet presAssocID="{F92AE377-E168-4EA1-974E-29CB8BCB4424}" presName="accentRepeatNode" presStyleLbl="solidFgAcc1" presStyleIdx="4" presStyleCnt="5" custScaleX="53005" custScaleY="53005"/>
      <dgm:spPr>
        <a:solidFill>
          <a:schemeClr val="accent6">
            <a:lumMod val="20000"/>
            <a:lumOff val="80000"/>
          </a:schemeClr>
        </a:solidFill>
        <a:ln>
          <a:solidFill>
            <a:srgbClr val="005177"/>
          </a:solidFill>
        </a:ln>
      </dgm:spPr>
    </dgm:pt>
  </dgm:ptLst>
  <dgm:cxnLst>
    <dgm:cxn modelId="{1327E706-9EC5-45F5-8CB0-8506209C9FD7}" srcId="{F39F6C88-8C79-419B-A5B9-D0B7077BE018}" destId="{4E45DC96-34F8-44AB-B7E9-8E2DD2615A95}" srcOrd="1" destOrd="0" parTransId="{B3CF1A6F-9AE7-4436-9996-6ABC1532D829}" sibTransId="{D2930580-FC3D-4C77-9414-34C598D201AF}"/>
    <dgm:cxn modelId="{97D43407-69D6-4CEA-B8E5-8938F356808D}" srcId="{F39F6C88-8C79-419B-A5B9-D0B7077BE018}" destId="{EBF7B786-412D-4F09-ADA6-4D37EE38FD35}" srcOrd="0" destOrd="0" parTransId="{3D30EE65-0210-496C-A940-9A0111E28823}" sibTransId="{9C24475D-059E-42A1-9145-F91918200D26}"/>
    <dgm:cxn modelId="{621AF21C-DDD2-4CE2-8AD2-A4C40493EC4D}" type="presOf" srcId="{F92AE377-E168-4EA1-974E-29CB8BCB4424}" destId="{DB5BF596-7AA3-423B-AE4A-0C0B7CB9C589}" srcOrd="0" destOrd="0" presId="urn:microsoft.com/office/officeart/2008/layout/VerticalCurvedList"/>
    <dgm:cxn modelId="{E1E63E21-91D6-42B1-A486-1CE4B715A5FA}" type="presOf" srcId="{0BFA7FF4-3BB3-4669-A7D3-BAE28EB56867}" destId="{7DABFA39-F5A6-4792-8CE1-43EF0080D00E}" srcOrd="0" destOrd="0" presId="urn:microsoft.com/office/officeart/2008/layout/VerticalCurvedList"/>
    <dgm:cxn modelId="{C9F1572F-0084-481E-95A3-5F8D12D928EC}" type="presOf" srcId="{9C24475D-059E-42A1-9145-F91918200D26}" destId="{84106D91-7C6B-43C0-9CBB-0B329D2EE3ED}" srcOrd="0" destOrd="0" presId="urn:microsoft.com/office/officeart/2008/layout/VerticalCurvedList"/>
    <dgm:cxn modelId="{406E7C6C-0538-4C23-9B44-B59AD36F4FE0}" srcId="{F39F6C88-8C79-419B-A5B9-D0B7077BE018}" destId="{0BFA7FF4-3BB3-4669-A7D3-BAE28EB56867}" srcOrd="3" destOrd="0" parTransId="{496E3613-7263-46D5-BC63-ED85A84E8180}" sibTransId="{E3ED6757-A422-4397-A265-04559A1A2EB3}"/>
    <dgm:cxn modelId="{75AF1073-7EC1-4AFF-93A1-BB15F694C247}" type="presOf" srcId="{4E45DC96-34F8-44AB-B7E9-8E2DD2615A95}" destId="{F796D6B0-8432-4C66-996C-1BFF09DDC4F3}" srcOrd="0" destOrd="0" presId="urn:microsoft.com/office/officeart/2008/layout/VerticalCurvedList"/>
    <dgm:cxn modelId="{65304B99-6752-4FDE-97E2-B0425D59FFAD}" srcId="{F39F6C88-8C79-419B-A5B9-D0B7077BE018}" destId="{DF9FE7BB-9CAF-4028-BABC-CE5F9C8AA31D}" srcOrd="2" destOrd="0" parTransId="{50FB7F1C-F6A8-4FB9-9ECC-7982A80A89D4}" sibTransId="{E27AC914-821B-4539-9C32-5F3D9C960284}"/>
    <dgm:cxn modelId="{E8007A9B-C635-436D-8FC0-4C0E4539AAC4}" srcId="{F39F6C88-8C79-419B-A5B9-D0B7077BE018}" destId="{F92AE377-E168-4EA1-974E-29CB8BCB4424}" srcOrd="4" destOrd="0" parTransId="{6C46E398-4A20-45BB-9974-C5C45F761929}" sibTransId="{12C8B978-C627-45EC-93A9-038255A95D96}"/>
    <dgm:cxn modelId="{F91906DA-DA0B-415B-8C37-5A750B579F96}" type="presOf" srcId="{DF9FE7BB-9CAF-4028-BABC-CE5F9C8AA31D}" destId="{B19A767E-1854-41CD-A086-B83F8A430294}" srcOrd="0" destOrd="0" presId="urn:microsoft.com/office/officeart/2008/layout/VerticalCurvedList"/>
    <dgm:cxn modelId="{6157FFDD-C5E1-45E9-B9D3-F859DF97B5A3}" type="presOf" srcId="{F39F6C88-8C79-419B-A5B9-D0B7077BE018}" destId="{7443C5CB-B41C-4806-B0D5-26BEBB0198F9}" srcOrd="0" destOrd="0" presId="urn:microsoft.com/office/officeart/2008/layout/VerticalCurvedList"/>
    <dgm:cxn modelId="{66086BF1-D345-4FEE-AC99-7E755C500DB4}" type="presOf" srcId="{EBF7B786-412D-4F09-ADA6-4D37EE38FD35}" destId="{C7775A69-6CE1-478F-A8AA-A7278F5B29C8}" srcOrd="0" destOrd="0" presId="urn:microsoft.com/office/officeart/2008/layout/VerticalCurvedList"/>
    <dgm:cxn modelId="{F1D3BD34-0A7F-431C-8B62-6ABDC5793F72}" type="presParOf" srcId="{7443C5CB-B41C-4806-B0D5-26BEBB0198F9}" destId="{411815ED-271E-479F-8F4C-3E67D6A4E65F}" srcOrd="0" destOrd="0" presId="urn:microsoft.com/office/officeart/2008/layout/VerticalCurvedList"/>
    <dgm:cxn modelId="{FC4690C1-747E-4FE9-9EEC-70F19F8F317D}" type="presParOf" srcId="{411815ED-271E-479F-8F4C-3E67D6A4E65F}" destId="{0C532425-CF46-4C5C-A489-F107BDF04D03}" srcOrd="0" destOrd="0" presId="urn:microsoft.com/office/officeart/2008/layout/VerticalCurvedList"/>
    <dgm:cxn modelId="{C9456896-1E40-4A1A-A260-238AC018D31B}" type="presParOf" srcId="{0C532425-CF46-4C5C-A489-F107BDF04D03}" destId="{9E9142F1-8648-484C-A25A-14E2C2757DC7}" srcOrd="0" destOrd="0" presId="urn:microsoft.com/office/officeart/2008/layout/VerticalCurvedList"/>
    <dgm:cxn modelId="{977184BE-1A1B-4F6B-9CB1-E633307EB1A3}" type="presParOf" srcId="{0C532425-CF46-4C5C-A489-F107BDF04D03}" destId="{84106D91-7C6B-43C0-9CBB-0B329D2EE3ED}" srcOrd="1" destOrd="0" presId="urn:microsoft.com/office/officeart/2008/layout/VerticalCurvedList"/>
    <dgm:cxn modelId="{1E6F6315-570E-4061-B700-A2A6A497A8CC}" type="presParOf" srcId="{0C532425-CF46-4C5C-A489-F107BDF04D03}" destId="{4CC6CC48-1C4E-4D0A-B4F1-075D94E60631}" srcOrd="2" destOrd="0" presId="urn:microsoft.com/office/officeart/2008/layout/VerticalCurvedList"/>
    <dgm:cxn modelId="{A0A3CF62-D03C-401C-915E-7999AE3B603B}" type="presParOf" srcId="{0C532425-CF46-4C5C-A489-F107BDF04D03}" destId="{2986669D-E038-47C6-8CA3-B316FA9370CC}" srcOrd="3" destOrd="0" presId="urn:microsoft.com/office/officeart/2008/layout/VerticalCurvedList"/>
    <dgm:cxn modelId="{9E353783-B833-44EF-8992-E09A2C5776D9}" type="presParOf" srcId="{411815ED-271E-479F-8F4C-3E67D6A4E65F}" destId="{C7775A69-6CE1-478F-A8AA-A7278F5B29C8}" srcOrd="1" destOrd="0" presId="urn:microsoft.com/office/officeart/2008/layout/VerticalCurvedList"/>
    <dgm:cxn modelId="{DB2B216C-B087-45EE-9497-CE85F7EF451C}" type="presParOf" srcId="{411815ED-271E-479F-8F4C-3E67D6A4E65F}" destId="{948EEF57-A98C-411E-BFAF-F8DFC1DD7D0F}" srcOrd="2" destOrd="0" presId="urn:microsoft.com/office/officeart/2008/layout/VerticalCurvedList"/>
    <dgm:cxn modelId="{BB1613BC-7E45-467F-B1D0-A4621EF28AD9}" type="presParOf" srcId="{948EEF57-A98C-411E-BFAF-F8DFC1DD7D0F}" destId="{30F30E58-5C39-4765-A438-D3FEC71AA51C}" srcOrd="0" destOrd="0" presId="urn:microsoft.com/office/officeart/2008/layout/VerticalCurvedList"/>
    <dgm:cxn modelId="{5365C950-9684-480F-B9A0-791D2DE08639}" type="presParOf" srcId="{411815ED-271E-479F-8F4C-3E67D6A4E65F}" destId="{F796D6B0-8432-4C66-996C-1BFF09DDC4F3}" srcOrd="3" destOrd="0" presId="urn:microsoft.com/office/officeart/2008/layout/VerticalCurvedList"/>
    <dgm:cxn modelId="{0D14F9B2-DC43-452E-88C3-C95A769DB1A3}" type="presParOf" srcId="{411815ED-271E-479F-8F4C-3E67D6A4E65F}" destId="{C7C686B2-E309-4457-B7D6-8240DC9C19CB}" srcOrd="4" destOrd="0" presId="urn:microsoft.com/office/officeart/2008/layout/VerticalCurvedList"/>
    <dgm:cxn modelId="{BDA86E85-38BB-433A-B6EE-3733CD9F65E5}" type="presParOf" srcId="{C7C686B2-E309-4457-B7D6-8240DC9C19CB}" destId="{7B89D97F-FC90-4D56-8366-A66F326C19FE}" srcOrd="0" destOrd="0" presId="urn:microsoft.com/office/officeart/2008/layout/VerticalCurvedList"/>
    <dgm:cxn modelId="{72F9887F-7CEF-4C43-9E0B-87418601688D}" type="presParOf" srcId="{411815ED-271E-479F-8F4C-3E67D6A4E65F}" destId="{B19A767E-1854-41CD-A086-B83F8A430294}" srcOrd="5" destOrd="0" presId="urn:microsoft.com/office/officeart/2008/layout/VerticalCurvedList"/>
    <dgm:cxn modelId="{DD98F354-BA24-4648-A0B0-980D6AD67BED}" type="presParOf" srcId="{411815ED-271E-479F-8F4C-3E67D6A4E65F}" destId="{6C530363-EC11-437C-904D-A8BAD2FB6B31}" srcOrd="6" destOrd="0" presId="urn:microsoft.com/office/officeart/2008/layout/VerticalCurvedList"/>
    <dgm:cxn modelId="{16E5E3E5-E3C1-4B71-9525-62606314D42B}" type="presParOf" srcId="{6C530363-EC11-437C-904D-A8BAD2FB6B31}" destId="{E490D566-0E47-45AA-9810-120045C37032}" srcOrd="0" destOrd="0" presId="urn:microsoft.com/office/officeart/2008/layout/VerticalCurvedList"/>
    <dgm:cxn modelId="{E89A9915-46C3-4269-99AA-95474C1360C6}" type="presParOf" srcId="{411815ED-271E-479F-8F4C-3E67D6A4E65F}" destId="{7DABFA39-F5A6-4792-8CE1-43EF0080D00E}" srcOrd="7" destOrd="0" presId="urn:microsoft.com/office/officeart/2008/layout/VerticalCurvedList"/>
    <dgm:cxn modelId="{6B587E2A-FA39-47A9-93D8-3EAA47147917}" type="presParOf" srcId="{411815ED-271E-479F-8F4C-3E67D6A4E65F}" destId="{2F9F4B7F-3CCD-43C8-9FC1-88E89C14455E}" srcOrd="8" destOrd="0" presId="urn:microsoft.com/office/officeart/2008/layout/VerticalCurvedList"/>
    <dgm:cxn modelId="{E6C7E665-0A46-4572-A04D-E39437DBD9D6}" type="presParOf" srcId="{2F9F4B7F-3CCD-43C8-9FC1-88E89C14455E}" destId="{39CA46CC-960C-4A93-B539-6693AB143299}" srcOrd="0" destOrd="0" presId="urn:microsoft.com/office/officeart/2008/layout/VerticalCurvedList"/>
    <dgm:cxn modelId="{A5CB3D11-7CA4-460E-AE52-4DFD0AC82C0A}" type="presParOf" srcId="{411815ED-271E-479F-8F4C-3E67D6A4E65F}" destId="{DB5BF596-7AA3-423B-AE4A-0C0B7CB9C589}" srcOrd="9" destOrd="0" presId="urn:microsoft.com/office/officeart/2008/layout/VerticalCurvedList"/>
    <dgm:cxn modelId="{5160F24A-D7B1-489B-B8E0-F9A4B9643F39}" type="presParOf" srcId="{411815ED-271E-479F-8F4C-3E67D6A4E65F}" destId="{E2C5FBF2-7F57-41D5-93C9-14EFDFF41C14}" srcOrd="10" destOrd="0" presId="urn:microsoft.com/office/officeart/2008/layout/VerticalCurvedList"/>
    <dgm:cxn modelId="{99FF5103-B3C8-459B-A378-48ADA66CDE02}" type="presParOf" srcId="{E2C5FBF2-7F57-41D5-93C9-14EFDFF41C14}" destId="{679EF5C7-2339-4B8A-91D8-C6D866F687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06D91-7C6B-43C0-9CBB-0B329D2EE3ED}">
      <dsp:nvSpPr>
        <dsp:cNvPr id="0" name=""/>
        <dsp:cNvSpPr/>
      </dsp:nvSpPr>
      <dsp:spPr>
        <a:xfrm>
          <a:off x="-6503174" y="-877909"/>
          <a:ext cx="7819053" cy="7819053"/>
        </a:xfrm>
        <a:prstGeom prst="blockArc">
          <a:avLst>
            <a:gd name="adj1" fmla="val 18900000"/>
            <a:gd name="adj2" fmla="val 2700000"/>
            <a:gd name="adj3" fmla="val 257"/>
          </a:avLst>
        </a:prstGeom>
        <a:solidFill>
          <a:srgbClr val="005177"/>
        </a:solidFill>
        <a:ln w="12700" cap="flat" cmpd="sng" algn="ctr">
          <a:solidFill>
            <a:srgbClr val="005177"/>
          </a:solidFill>
          <a:prstDash val="solid"/>
          <a:miter lim="800000"/>
        </a:ln>
        <a:effectLst/>
      </dsp:spPr>
      <dsp:style>
        <a:lnRef idx="2">
          <a:scrgbClr r="0" g="0" b="0"/>
        </a:lnRef>
        <a:fillRef idx="0">
          <a:scrgbClr r="0" g="0" b="0"/>
        </a:fillRef>
        <a:effectRef idx="0">
          <a:scrgbClr r="0" g="0" b="0"/>
        </a:effectRef>
        <a:fontRef idx="minor"/>
      </dsp:style>
    </dsp:sp>
    <dsp:sp modelId="{C7775A69-6CE1-478F-A8AA-A7278F5B29C8}">
      <dsp:nvSpPr>
        <dsp:cNvPr id="0" name=""/>
        <dsp:cNvSpPr/>
      </dsp:nvSpPr>
      <dsp:spPr>
        <a:xfrm>
          <a:off x="585509" y="389804"/>
          <a:ext cx="7030676"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All sources of revenue (personal income, sales, corporate income, motor fuel, gaming) are being impacted by COVID-19</a:t>
          </a:r>
        </a:p>
      </dsp:txBody>
      <dsp:txXfrm>
        <a:off x="585509" y="389804"/>
        <a:ext cx="7030676" cy="780108"/>
      </dsp:txXfrm>
    </dsp:sp>
    <dsp:sp modelId="{30F30E58-5C39-4765-A438-D3FEC71AA51C}">
      <dsp:nvSpPr>
        <dsp:cNvPr id="0" name=""/>
        <dsp:cNvSpPr/>
      </dsp:nvSpPr>
      <dsp:spPr>
        <a:xfrm>
          <a:off x="327074" y="521423"/>
          <a:ext cx="516870" cy="516870"/>
        </a:xfrm>
        <a:prstGeom prst="ellipse">
          <a:avLst/>
        </a:prstGeom>
        <a:solidFill>
          <a:schemeClr val="accent6">
            <a:lumMod val="5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F796D6B0-8432-4C66-996C-1BFF09DDC4F3}">
      <dsp:nvSpPr>
        <dsp:cNvPr id="0" name=""/>
        <dsp:cNvSpPr/>
      </dsp:nvSpPr>
      <dsp:spPr>
        <a:xfrm>
          <a:off x="1144513" y="1559593"/>
          <a:ext cx="6471673"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Impacting states in different ways and different magnitudes - e.g. oil producing states; tourism; manufacturing</a:t>
          </a:r>
        </a:p>
      </dsp:txBody>
      <dsp:txXfrm>
        <a:off x="1144513" y="1559593"/>
        <a:ext cx="6471673" cy="780108"/>
      </dsp:txXfrm>
    </dsp:sp>
    <dsp:sp modelId="{7B89D97F-FC90-4D56-8366-A66F326C19FE}">
      <dsp:nvSpPr>
        <dsp:cNvPr id="0" name=""/>
        <dsp:cNvSpPr/>
      </dsp:nvSpPr>
      <dsp:spPr>
        <a:xfrm>
          <a:off x="886077" y="1691212"/>
          <a:ext cx="516870" cy="516870"/>
        </a:xfrm>
        <a:prstGeom prst="ellipse">
          <a:avLst/>
        </a:prstGeom>
        <a:solidFill>
          <a:schemeClr val="accent6">
            <a:lumMod val="75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57014EA3-A3FA-4580-AB59-0E8082AEDC40}">
      <dsp:nvSpPr>
        <dsp:cNvPr id="0" name=""/>
        <dsp:cNvSpPr/>
      </dsp:nvSpPr>
      <dsp:spPr>
        <a:xfrm>
          <a:off x="1316082" y="2729383"/>
          <a:ext cx="6300104"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Different than other recessions – public health emergency and sharp economic declines</a:t>
          </a:r>
        </a:p>
      </dsp:txBody>
      <dsp:txXfrm>
        <a:off x="1316082" y="2729383"/>
        <a:ext cx="6300104" cy="780108"/>
      </dsp:txXfrm>
    </dsp:sp>
    <dsp:sp modelId="{60BA77C7-5AE1-45B5-91C7-925780B908C2}">
      <dsp:nvSpPr>
        <dsp:cNvPr id="0" name=""/>
        <dsp:cNvSpPr/>
      </dsp:nvSpPr>
      <dsp:spPr>
        <a:xfrm>
          <a:off x="1057646" y="2861002"/>
          <a:ext cx="516870" cy="516870"/>
        </a:xfrm>
        <a:prstGeom prst="ellipse">
          <a:avLst/>
        </a:prstGeom>
        <a:solidFill>
          <a:schemeClr val="accent6"/>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3E11261B-B253-49E9-A7F8-DBAE046A90D0}">
      <dsp:nvSpPr>
        <dsp:cNvPr id="0" name=""/>
        <dsp:cNvSpPr/>
      </dsp:nvSpPr>
      <dsp:spPr>
        <a:xfrm>
          <a:off x="1144513" y="3899172"/>
          <a:ext cx="6471673"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are facing both increased spending demands and less revenue than expected</a:t>
          </a:r>
        </a:p>
      </dsp:txBody>
      <dsp:txXfrm>
        <a:off x="1144513" y="3899172"/>
        <a:ext cx="6471673" cy="780108"/>
      </dsp:txXfrm>
    </dsp:sp>
    <dsp:sp modelId="{E490D566-0E47-45AA-9810-120045C37032}">
      <dsp:nvSpPr>
        <dsp:cNvPr id="0" name=""/>
        <dsp:cNvSpPr/>
      </dsp:nvSpPr>
      <dsp:spPr>
        <a:xfrm>
          <a:off x="886077" y="4030791"/>
          <a:ext cx="516870" cy="516870"/>
        </a:xfrm>
        <a:prstGeom prst="ellipse">
          <a:avLst/>
        </a:prstGeom>
        <a:solidFill>
          <a:schemeClr val="accent6">
            <a:lumMod val="60000"/>
            <a:lumOff val="4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F98AB986-B250-4444-89CA-DDD38934728A}">
      <dsp:nvSpPr>
        <dsp:cNvPr id="0" name=""/>
        <dsp:cNvSpPr/>
      </dsp:nvSpPr>
      <dsp:spPr>
        <a:xfrm>
          <a:off x="585509" y="5068961"/>
          <a:ext cx="7030676"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are revising revenue forecasts</a:t>
          </a:r>
        </a:p>
      </dsp:txBody>
      <dsp:txXfrm>
        <a:off x="585509" y="5068961"/>
        <a:ext cx="7030676" cy="780108"/>
      </dsp:txXfrm>
    </dsp:sp>
    <dsp:sp modelId="{39CA46CC-960C-4A93-B539-6693AB143299}">
      <dsp:nvSpPr>
        <dsp:cNvPr id="0" name=""/>
        <dsp:cNvSpPr/>
      </dsp:nvSpPr>
      <dsp:spPr>
        <a:xfrm>
          <a:off x="327074" y="5200580"/>
          <a:ext cx="516870" cy="516870"/>
        </a:xfrm>
        <a:prstGeom prst="ellipse">
          <a:avLst/>
        </a:prstGeom>
        <a:solidFill>
          <a:schemeClr val="accent6">
            <a:lumMod val="40000"/>
            <a:lumOff val="6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06D91-7C6B-43C0-9CBB-0B329D2EE3ED}">
      <dsp:nvSpPr>
        <dsp:cNvPr id="0" name=""/>
        <dsp:cNvSpPr/>
      </dsp:nvSpPr>
      <dsp:spPr>
        <a:xfrm>
          <a:off x="-6503174" y="-877909"/>
          <a:ext cx="7819053" cy="7819053"/>
        </a:xfrm>
        <a:prstGeom prst="blockArc">
          <a:avLst>
            <a:gd name="adj1" fmla="val 18900000"/>
            <a:gd name="adj2" fmla="val 2700000"/>
            <a:gd name="adj3" fmla="val 257"/>
          </a:avLst>
        </a:prstGeom>
        <a:solidFill>
          <a:srgbClr val="005177"/>
        </a:solidFill>
        <a:ln w="12700" cap="flat" cmpd="sng" algn="ctr">
          <a:solidFill>
            <a:srgbClr val="005177"/>
          </a:solidFill>
          <a:prstDash val="solid"/>
          <a:miter lim="800000"/>
        </a:ln>
        <a:effectLst/>
      </dsp:spPr>
      <dsp:style>
        <a:lnRef idx="2">
          <a:scrgbClr r="0" g="0" b="0"/>
        </a:lnRef>
        <a:fillRef idx="0">
          <a:scrgbClr r="0" g="0" b="0"/>
        </a:fillRef>
        <a:effectRef idx="0">
          <a:scrgbClr r="0" g="0" b="0"/>
        </a:effectRef>
        <a:fontRef idx="minor"/>
      </dsp:style>
    </dsp:sp>
    <dsp:sp modelId="{C7775A69-6CE1-478F-A8AA-A7278F5B29C8}">
      <dsp:nvSpPr>
        <dsp:cNvPr id="0" name=""/>
        <dsp:cNvSpPr/>
      </dsp:nvSpPr>
      <dsp:spPr>
        <a:xfrm>
          <a:off x="585509" y="389804"/>
          <a:ext cx="7030676"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will continue to respond to increased spending demands from the coronavirus</a:t>
          </a:r>
        </a:p>
      </dsp:txBody>
      <dsp:txXfrm>
        <a:off x="585509" y="389804"/>
        <a:ext cx="7030676" cy="780108"/>
      </dsp:txXfrm>
    </dsp:sp>
    <dsp:sp modelId="{30F30E58-5C39-4765-A438-D3FEC71AA51C}">
      <dsp:nvSpPr>
        <dsp:cNvPr id="0" name=""/>
        <dsp:cNvSpPr/>
      </dsp:nvSpPr>
      <dsp:spPr>
        <a:xfrm>
          <a:off x="327074" y="521423"/>
          <a:ext cx="516870" cy="516870"/>
        </a:xfrm>
        <a:prstGeom prst="ellipse">
          <a:avLst/>
        </a:prstGeom>
        <a:solidFill>
          <a:schemeClr val="accent6">
            <a:lumMod val="5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F796D6B0-8432-4C66-996C-1BFF09DDC4F3}">
      <dsp:nvSpPr>
        <dsp:cNvPr id="0" name=""/>
        <dsp:cNvSpPr/>
      </dsp:nvSpPr>
      <dsp:spPr>
        <a:xfrm>
          <a:off x="1144513" y="1559593"/>
          <a:ext cx="6471673"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Adjusting revenue forecasts for fiscal 2021</a:t>
          </a:r>
          <a:endPar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endParaRPr>
        </a:p>
      </dsp:txBody>
      <dsp:txXfrm>
        <a:off x="1144513" y="1559593"/>
        <a:ext cx="6471673" cy="780108"/>
      </dsp:txXfrm>
    </dsp:sp>
    <dsp:sp modelId="{7B89D97F-FC90-4D56-8366-A66F326C19FE}">
      <dsp:nvSpPr>
        <dsp:cNvPr id="0" name=""/>
        <dsp:cNvSpPr/>
      </dsp:nvSpPr>
      <dsp:spPr>
        <a:xfrm>
          <a:off x="886077" y="1691212"/>
          <a:ext cx="516870" cy="516870"/>
        </a:xfrm>
        <a:prstGeom prst="ellipse">
          <a:avLst/>
        </a:prstGeom>
        <a:solidFill>
          <a:schemeClr val="accent6">
            <a:lumMod val="75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B19A767E-1854-41CD-A086-B83F8A430294}">
      <dsp:nvSpPr>
        <dsp:cNvPr id="0" name=""/>
        <dsp:cNvSpPr/>
      </dsp:nvSpPr>
      <dsp:spPr>
        <a:xfrm>
          <a:off x="1316082" y="2729383"/>
          <a:ext cx="6300104"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Fiscal 2021 budgets will continue to be revised, including after enactment</a:t>
          </a:r>
        </a:p>
      </dsp:txBody>
      <dsp:txXfrm>
        <a:off x="1316082" y="2729383"/>
        <a:ext cx="6300104" cy="780108"/>
      </dsp:txXfrm>
    </dsp:sp>
    <dsp:sp modelId="{E490D566-0E47-45AA-9810-120045C37032}">
      <dsp:nvSpPr>
        <dsp:cNvPr id="0" name=""/>
        <dsp:cNvSpPr/>
      </dsp:nvSpPr>
      <dsp:spPr>
        <a:xfrm>
          <a:off x="1057646" y="2861002"/>
          <a:ext cx="516870" cy="516870"/>
        </a:xfrm>
        <a:prstGeom prst="ellipse">
          <a:avLst/>
        </a:prstGeom>
        <a:solidFill>
          <a:schemeClr val="accent6">
            <a:lumMod val="60000"/>
            <a:lumOff val="4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7DABFA39-F5A6-4792-8CE1-43EF0080D00E}">
      <dsp:nvSpPr>
        <dsp:cNvPr id="0" name=""/>
        <dsp:cNvSpPr/>
      </dsp:nvSpPr>
      <dsp:spPr>
        <a:xfrm>
          <a:off x="1144513" y="3899172"/>
          <a:ext cx="6471673"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Question of how much federal aid and how flexible</a:t>
          </a:r>
        </a:p>
      </dsp:txBody>
      <dsp:txXfrm>
        <a:off x="1144513" y="3899172"/>
        <a:ext cx="6471673" cy="780108"/>
      </dsp:txXfrm>
    </dsp:sp>
    <dsp:sp modelId="{39CA46CC-960C-4A93-B539-6693AB143299}">
      <dsp:nvSpPr>
        <dsp:cNvPr id="0" name=""/>
        <dsp:cNvSpPr/>
      </dsp:nvSpPr>
      <dsp:spPr>
        <a:xfrm>
          <a:off x="886077" y="4030791"/>
          <a:ext cx="516870" cy="516870"/>
        </a:xfrm>
        <a:prstGeom prst="ellipse">
          <a:avLst/>
        </a:prstGeom>
        <a:solidFill>
          <a:schemeClr val="accent6">
            <a:lumMod val="40000"/>
            <a:lumOff val="6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 modelId="{DB5BF596-7AA3-423B-AE4A-0C0B7CB9C589}">
      <dsp:nvSpPr>
        <dsp:cNvPr id="0" name=""/>
        <dsp:cNvSpPr/>
      </dsp:nvSpPr>
      <dsp:spPr>
        <a:xfrm>
          <a:off x="585509" y="5068961"/>
          <a:ext cx="7030676" cy="78010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21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10000"/>
                </a:schemeClr>
              </a:solidFill>
              <a:latin typeface="Ebrima" panose="02000000000000000000" pitchFamily="2" charset="0"/>
              <a:ea typeface="Ebrima" panose="02000000000000000000" pitchFamily="2" charset="0"/>
              <a:cs typeface="Ebrima" panose="02000000000000000000" pitchFamily="2" charset="0"/>
            </a:rPr>
            <a:t>States will likely face impact of COVID-19 for many years to come</a:t>
          </a:r>
        </a:p>
      </dsp:txBody>
      <dsp:txXfrm>
        <a:off x="585509" y="5068961"/>
        <a:ext cx="7030676" cy="780108"/>
      </dsp:txXfrm>
    </dsp:sp>
    <dsp:sp modelId="{679EF5C7-2339-4B8A-91D8-C6D866F6876D}">
      <dsp:nvSpPr>
        <dsp:cNvPr id="0" name=""/>
        <dsp:cNvSpPr/>
      </dsp:nvSpPr>
      <dsp:spPr>
        <a:xfrm>
          <a:off x="327074" y="5200580"/>
          <a:ext cx="516870" cy="516870"/>
        </a:xfrm>
        <a:prstGeom prst="ellipse">
          <a:avLst/>
        </a:prstGeom>
        <a:solidFill>
          <a:schemeClr val="accent6">
            <a:lumMod val="20000"/>
            <a:lumOff val="80000"/>
          </a:schemeClr>
        </a:solidFill>
        <a:ln w="12700" cap="flat" cmpd="sng" algn="ctr">
          <a:solidFill>
            <a:srgbClr val="0051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0.05152</cdr:x>
      <cdr:y>0.42339</cdr:y>
    </cdr:from>
    <cdr:to>
      <cdr:x>0.97812</cdr:x>
      <cdr:y>0.42339</cdr:y>
    </cdr:to>
    <cdr:cxnSp macro="">
      <cdr:nvCxnSpPr>
        <cdr:cNvPr id="4" name="Straight Connector 3">
          <a:extLst xmlns:a="http://schemas.openxmlformats.org/drawingml/2006/main">
            <a:ext uri="{FF2B5EF4-FFF2-40B4-BE49-F238E27FC236}">
              <a16:creationId xmlns:a16="http://schemas.microsoft.com/office/drawing/2014/main" id="{4BE11CE5-1F2F-4402-95A7-00D27803B873}"/>
            </a:ext>
          </a:extLst>
        </cdr:cNvPr>
        <cdr:cNvCxnSpPr/>
      </cdr:nvCxnSpPr>
      <cdr:spPr>
        <a:xfrm xmlns:a="http://schemas.openxmlformats.org/drawingml/2006/main">
          <a:off x="443551" y="1699276"/>
          <a:ext cx="7976860" cy="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1E27E4-19DC-4DB1-B451-43901D31D5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7C15F4-1414-4A24-8AFD-9ECC44E2A3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AB3A2C-1E71-4E9B-BA0D-B6069D338BF4}" type="datetimeFigureOut">
              <a:rPr lang="en-US" smtClean="0"/>
              <a:t>9/25/20</a:t>
            </a:fld>
            <a:endParaRPr lang="en-US"/>
          </a:p>
        </p:txBody>
      </p:sp>
      <p:sp>
        <p:nvSpPr>
          <p:cNvPr id="4" name="Footer Placeholder 3">
            <a:extLst>
              <a:ext uri="{FF2B5EF4-FFF2-40B4-BE49-F238E27FC236}">
                <a16:creationId xmlns:a16="http://schemas.microsoft.com/office/drawing/2014/main" id="{6B22ABAF-59E5-4B9D-9B83-91DD4114DF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1FF3B5-8C4C-4820-906F-195B38DAD2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1CAA3E-B5E6-4986-BBF7-13E14FD60258}" type="slidenum">
              <a:rPr lang="en-US" smtClean="0"/>
              <a:t>‹#›</a:t>
            </a:fld>
            <a:endParaRPr lang="en-US"/>
          </a:p>
        </p:txBody>
      </p:sp>
    </p:spTree>
    <p:extLst>
      <p:ext uri="{BB962C8B-B14F-4D97-AF65-F5344CB8AC3E}">
        <p14:creationId xmlns:p14="http://schemas.microsoft.com/office/powerpoint/2010/main" val="1448226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784135-2D0E-407E-A8DD-0EAC06D27704}" type="datetimeFigureOut">
              <a:rPr lang="en-US" smtClean="0"/>
              <a:t>9/25/20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19B7B-DFDD-41F4-A2D0-EC8A8B4EEDC3}" type="slidenum">
              <a:rPr lang="en-US" smtClean="0"/>
              <a:t>‹#›</a:t>
            </a:fld>
            <a:endParaRPr lang="en-US"/>
          </a:p>
        </p:txBody>
      </p:sp>
    </p:spTree>
    <p:extLst>
      <p:ext uri="{BB962C8B-B14F-4D97-AF65-F5344CB8AC3E}">
        <p14:creationId xmlns:p14="http://schemas.microsoft.com/office/powerpoint/2010/main" val="22750878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B19B7B-DFDD-41F4-A2D0-EC8A8B4EEDC3}" type="slidenum">
              <a:rPr lang="en-US" smtClean="0"/>
              <a:t>4</a:t>
            </a:fld>
            <a:endParaRPr lang="en-US"/>
          </a:p>
        </p:txBody>
      </p:sp>
    </p:spTree>
    <p:extLst>
      <p:ext uri="{BB962C8B-B14F-4D97-AF65-F5344CB8AC3E}">
        <p14:creationId xmlns:p14="http://schemas.microsoft.com/office/powerpoint/2010/main" val="2949653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large white building&#10;&#10;Description generated with very high confidence">
            <a:extLst>
              <a:ext uri="{FF2B5EF4-FFF2-40B4-BE49-F238E27FC236}">
                <a16:creationId xmlns:a16="http://schemas.microsoft.com/office/drawing/2014/main" id="{BB7AA5EC-3045-42FB-85A6-2F2706F03E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30" r="11672" b="21831"/>
          <a:stretch/>
        </p:blipFill>
        <p:spPr>
          <a:xfrm>
            <a:off x="1" y="1"/>
            <a:ext cx="12192000" cy="6858000"/>
          </a:xfrm>
          <a:prstGeom prst="rect">
            <a:avLst/>
          </a:prstGeom>
        </p:spPr>
      </p:pic>
      <p:sp>
        <p:nvSpPr>
          <p:cNvPr id="12" name="Flowchart: Manual Input 11">
            <a:extLst>
              <a:ext uri="{FF2B5EF4-FFF2-40B4-BE49-F238E27FC236}">
                <a16:creationId xmlns:a16="http://schemas.microsoft.com/office/drawing/2014/main" id="{C79B1AB9-3A78-4527-991C-EFD7587386B4}"/>
              </a:ext>
            </a:extLst>
          </p:cNvPr>
          <p:cNvSpPr/>
          <p:nvPr userDrawn="1"/>
        </p:nvSpPr>
        <p:spPr>
          <a:xfrm rot="16200000" flipV="1">
            <a:off x="-74453" y="83972"/>
            <a:ext cx="6857999" cy="6690049"/>
          </a:xfrm>
          <a:prstGeom prst="flowChartManualInpu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B3F5BAF-0EC0-4BDE-B879-DD33B750FD65}"/>
              </a:ext>
            </a:extLst>
          </p:cNvPr>
          <p:cNvSpPr>
            <a:spLocks noGrp="1"/>
          </p:cNvSpPr>
          <p:nvPr>
            <p:ph type="subTitle" idx="1"/>
          </p:nvPr>
        </p:nvSpPr>
        <p:spPr>
          <a:xfrm>
            <a:off x="550507" y="2351672"/>
            <a:ext cx="5290456" cy="743727"/>
          </a:xfrm>
        </p:spPr>
        <p:txBody>
          <a:bodyPr>
            <a:normAutofit/>
          </a:bodyPr>
          <a:lstStyle>
            <a:lvl1pPr marL="0" indent="0" algn="l">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C8FAECDF-7DA4-44A9-A938-FD5820D84870}"/>
              </a:ext>
            </a:extLst>
          </p:cNvPr>
          <p:cNvSpPr>
            <a:spLocks noGrp="1"/>
          </p:cNvSpPr>
          <p:nvPr>
            <p:ph type="ctrTitle"/>
          </p:nvPr>
        </p:nvSpPr>
        <p:spPr>
          <a:xfrm>
            <a:off x="550508" y="522549"/>
            <a:ext cx="5290456" cy="1369201"/>
          </a:xfrm>
        </p:spPr>
        <p:txBody>
          <a:bodyPr anchor="b">
            <a:normAutofit/>
          </a:bodyPr>
          <a:lstStyle>
            <a:lvl1pPr algn="l">
              <a:defRPr sz="4000" b="1">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AD081A97-0709-4D47-AD45-9091102444DD}"/>
              </a:ext>
            </a:extLst>
          </p:cNvPr>
          <p:cNvCxnSpPr>
            <a:cxnSpLocks/>
          </p:cNvCxnSpPr>
          <p:nvPr userDrawn="1"/>
        </p:nvCxnSpPr>
        <p:spPr>
          <a:xfrm>
            <a:off x="550507" y="2117063"/>
            <a:ext cx="52904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A close up of a sign&#10;&#10;Description generated with very high confidence">
            <a:extLst>
              <a:ext uri="{FF2B5EF4-FFF2-40B4-BE49-F238E27FC236}">
                <a16:creationId xmlns:a16="http://schemas.microsoft.com/office/drawing/2014/main" id="{D6EA0889-DD32-4C79-B094-3089C8F3A2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507" y="4634234"/>
            <a:ext cx="2306923" cy="684931"/>
          </a:xfrm>
          <a:prstGeom prst="rect">
            <a:avLst/>
          </a:prstGeom>
        </p:spPr>
      </p:pic>
    </p:spTree>
    <p:extLst>
      <p:ext uri="{BB962C8B-B14F-4D97-AF65-F5344CB8AC3E}">
        <p14:creationId xmlns:p14="http://schemas.microsoft.com/office/powerpoint/2010/main" val="11744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our content w/ graphic">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D64D1342-4CEF-4599-A702-7E5591B5CD66}"/>
              </a:ext>
            </a:extLst>
          </p:cNvPr>
          <p:cNvSpPr>
            <a:spLocks noGrp="1"/>
          </p:cNvSpPr>
          <p:nvPr>
            <p:ph type="body" sz="quarter" idx="10"/>
          </p:nvPr>
        </p:nvSpPr>
        <p:spPr>
          <a:xfrm>
            <a:off x="764075" y="1073574"/>
            <a:ext cx="3446834"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8" name="Text Placeholder 25">
            <a:extLst>
              <a:ext uri="{FF2B5EF4-FFF2-40B4-BE49-F238E27FC236}">
                <a16:creationId xmlns:a16="http://schemas.microsoft.com/office/drawing/2014/main" id="{41CF3D23-DCF0-43BD-8E07-3476CB86A5CC}"/>
              </a:ext>
            </a:extLst>
          </p:cNvPr>
          <p:cNvSpPr>
            <a:spLocks noGrp="1"/>
          </p:cNvSpPr>
          <p:nvPr>
            <p:ph type="body" sz="quarter" idx="12"/>
          </p:nvPr>
        </p:nvSpPr>
        <p:spPr>
          <a:xfrm>
            <a:off x="7395698" y="1073575"/>
            <a:ext cx="3446839" cy="906688"/>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0" name="Text Placeholder 25">
            <a:extLst>
              <a:ext uri="{FF2B5EF4-FFF2-40B4-BE49-F238E27FC236}">
                <a16:creationId xmlns:a16="http://schemas.microsoft.com/office/drawing/2014/main" id="{93EAEA2C-7261-4989-A5BA-98EE9FA88BD1}"/>
              </a:ext>
            </a:extLst>
          </p:cNvPr>
          <p:cNvSpPr>
            <a:spLocks noGrp="1"/>
          </p:cNvSpPr>
          <p:nvPr>
            <p:ph type="body" sz="quarter" idx="14"/>
          </p:nvPr>
        </p:nvSpPr>
        <p:spPr>
          <a:xfrm>
            <a:off x="764073" y="4109811"/>
            <a:ext cx="3446834"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2" name="Text Placeholder 25">
            <a:extLst>
              <a:ext uri="{FF2B5EF4-FFF2-40B4-BE49-F238E27FC236}">
                <a16:creationId xmlns:a16="http://schemas.microsoft.com/office/drawing/2014/main" id="{F77317C1-E5A9-4495-A661-C8A04AE1B409}"/>
              </a:ext>
            </a:extLst>
          </p:cNvPr>
          <p:cNvSpPr>
            <a:spLocks noGrp="1"/>
          </p:cNvSpPr>
          <p:nvPr>
            <p:ph type="body" sz="quarter" idx="16"/>
          </p:nvPr>
        </p:nvSpPr>
        <p:spPr>
          <a:xfrm>
            <a:off x="7395698" y="4109811"/>
            <a:ext cx="3446837" cy="906689"/>
          </a:xfrm>
        </p:spPr>
        <p:txBody>
          <a:bodyPr>
            <a:noAutofit/>
          </a:bodyPr>
          <a:lstStyle>
            <a:lvl1pPr marL="0" indent="0">
              <a:lnSpc>
                <a:spcPct val="100000"/>
              </a:lnSpc>
              <a:buNone/>
              <a:defRPr sz="1800" b="0">
                <a:solidFill>
                  <a:schemeClr val="tx1"/>
                </a:solidFill>
                <a:latin typeface="+mn-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7" name="Rectángulo redondeado 47">
            <a:extLst>
              <a:ext uri="{FF2B5EF4-FFF2-40B4-BE49-F238E27FC236}">
                <a16:creationId xmlns:a16="http://schemas.microsoft.com/office/drawing/2014/main" id="{DA78D287-AA1B-4FB5-BC5B-CFD3EE99BB71}"/>
              </a:ext>
            </a:extLst>
          </p:cNvPr>
          <p:cNvSpPr/>
          <p:nvPr userDrawn="1"/>
        </p:nvSpPr>
        <p:spPr>
          <a:xfrm>
            <a:off x="5753200" y="83082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5" name="Content Placeholder 4">
            <a:extLst>
              <a:ext uri="{FF2B5EF4-FFF2-40B4-BE49-F238E27FC236}">
                <a16:creationId xmlns:a16="http://schemas.microsoft.com/office/drawing/2014/main" id="{91D7164E-EC8F-4204-81A8-8DA54D5D6AED}"/>
              </a:ext>
            </a:extLst>
          </p:cNvPr>
          <p:cNvSpPr>
            <a:spLocks noGrp="1"/>
          </p:cNvSpPr>
          <p:nvPr>
            <p:ph sz="quarter" idx="23"/>
          </p:nvPr>
        </p:nvSpPr>
        <p:spPr>
          <a:xfrm>
            <a:off x="4342804" y="1442253"/>
            <a:ext cx="2921000" cy="2667000"/>
          </a:xfrm>
          <a:noFill/>
        </p:spPr>
        <p:txBody>
          <a:bodyPr/>
          <a:lstStyle>
            <a:lvl1pPr>
              <a:defRPr>
                <a:noFill/>
              </a:defRPr>
            </a:lvl1pPr>
          </a:lstStyle>
          <a:p>
            <a:pPr lvl="0"/>
            <a:endParaRPr lang="en-US"/>
          </a:p>
        </p:txBody>
      </p:sp>
      <p:sp>
        <p:nvSpPr>
          <p:cNvPr id="38" name="Rectángulo redondeado 47">
            <a:extLst>
              <a:ext uri="{FF2B5EF4-FFF2-40B4-BE49-F238E27FC236}">
                <a16:creationId xmlns:a16="http://schemas.microsoft.com/office/drawing/2014/main" id="{763CE69A-E7A1-4EB7-80F5-7058D316AB61}"/>
              </a:ext>
            </a:extLst>
          </p:cNvPr>
          <p:cNvSpPr/>
          <p:nvPr userDrawn="1"/>
        </p:nvSpPr>
        <p:spPr>
          <a:xfrm>
            <a:off x="5753200" y="5527456"/>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accent6"/>
              </a:solidFill>
            </a:endParaRPr>
          </a:p>
        </p:txBody>
      </p:sp>
      <p:sp>
        <p:nvSpPr>
          <p:cNvPr id="7" name="Text Placeholder 6">
            <a:extLst>
              <a:ext uri="{FF2B5EF4-FFF2-40B4-BE49-F238E27FC236}">
                <a16:creationId xmlns:a16="http://schemas.microsoft.com/office/drawing/2014/main" id="{97CB188D-E64D-472D-9FB3-26BDA499251D}"/>
              </a:ext>
            </a:extLst>
          </p:cNvPr>
          <p:cNvSpPr>
            <a:spLocks noGrp="1"/>
          </p:cNvSpPr>
          <p:nvPr>
            <p:ph type="body" sz="quarter" idx="24" hasCustomPrompt="1"/>
          </p:nvPr>
        </p:nvSpPr>
        <p:spPr>
          <a:xfrm>
            <a:off x="4343400" y="4109811"/>
            <a:ext cx="2921000" cy="1152525"/>
          </a:xfrm>
        </p:spPr>
        <p:txBody>
          <a:bodyPr/>
          <a:lstStyle>
            <a:lvl1pPr marL="0" indent="0" algn="ctr">
              <a:buNone/>
              <a:defRPr b="1">
                <a:solidFill>
                  <a:schemeClr val="bg2">
                    <a:lumMod val="10000"/>
                  </a:schemeClr>
                </a:solidFill>
              </a:defRPr>
            </a:lvl1pPr>
          </a:lstStyle>
          <a:p>
            <a:pPr lvl="0"/>
            <a:r>
              <a:rPr lang="en-US"/>
              <a:t>National Economic</a:t>
            </a:r>
            <a:br>
              <a:rPr lang="en-US"/>
            </a:br>
            <a:r>
              <a:rPr lang="en-US"/>
              <a:t>Indicators</a:t>
            </a:r>
          </a:p>
        </p:txBody>
      </p:sp>
      <p:sp>
        <p:nvSpPr>
          <p:cNvPr id="39" name="Rectángulo redondeado 47">
            <a:extLst>
              <a:ext uri="{FF2B5EF4-FFF2-40B4-BE49-F238E27FC236}">
                <a16:creationId xmlns:a16="http://schemas.microsoft.com/office/drawing/2014/main" id="{C61E9052-2A38-4BEB-AE1F-C875C470A2D6}"/>
              </a:ext>
            </a:extLst>
          </p:cNvPr>
          <p:cNvSpPr/>
          <p:nvPr userDrawn="1"/>
        </p:nvSpPr>
        <p:spPr>
          <a:xfrm rot="5400000">
            <a:off x="3855091"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
        <p:nvSpPr>
          <p:cNvPr id="40" name="Rectángulo redondeado 47">
            <a:extLst>
              <a:ext uri="{FF2B5EF4-FFF2-40B4-BE49-F238E27FC236}">
                <a16:creationId xmlns:a16="http://schemas.microsoft.com/office/drawing/2014/main" id="{528D1D7D-ACE9-434B-B126-B986A41322B0}"/>
              </a:ext>
            </a:extLst>
          </p:cNvPr>
          <p:cNvSpPr/>
          <p:nvPr userDrawn="1"/>
        </p:nvSpPr>
        <p:spPr>
          <a:xfrm rot="5400000">
            <a:off x="7651308" y="3112522"/>
            <a:ext cx="100208" cy="61142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s-ES_tradnl">
              <a:solidFill>
                <a:schemeClr val="tx1"/>
              </a:solidFill>
            </a:endParaRPr>
          </a:p>
        </p:txBody>
      </p:sp>
      <p:sp>
        <p:nvSpPr>
          <p:cNvPr id="12" name="Slide Number Placeholder 3">
            <a:extLst>
              <a:ext uri="{FF2B5EF4-FFF2-40B4-BE49-F238E27FC236}">
                <a16:creationId xmlns:a16="http://schemas.microsoft.com/office/drawing/2014/main" id="{65ECBF1D-74BC-4491-B11D-8912962BDFCC}"/>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423126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38B6E5F-88F9-4333-B811-A486B997422D}"/>
              </a:ext>
            </a:extLst>
          </p:cNvPr>
          <p:cNvSpPr>
            <a:spLocks noGrp="1"/>
          </p:cNvSpPr>
          <p:nvPr>
            <p:ph idx="21"/>
          </p:nvPr>
        </p:nvSpPr>
        <p:spPr>
          <a:xfrm>
            <a:off x="495300" y="3567112"/>
            <a:ext cx="3782050" cy="1216851"/>
          </a:xfrm>
          <a:solidFill>
            <a:schemeClr val="bg1"/>
          </a:solidFill>
        </p:spPr>
        <p:txBody>
          <a:bodyPr anchor="ctr">
            <a:normAutofit/>
          </a:bodyPr>
          <a:lstStyle>
            <a:lvl1pPr marL="0" indent="0" algn="ctr">
              <a:lnSpc>
                <a:spcPct val="100000"/>
              </a:lnSpc>
              <a:buNone/>
              <a:defRPr sz="2800" b="1" i="1">
                <a:solidFill>
                  <a:schemeClr val="bg2">
                    <a:lumMod val="10000"/>
                  </a:schemeClr>
                </a:solidFill>
              </a:defRPr>
            </a:lvl1pPr>
          </a:lstStyle>
          <a:p>
            <a:pPr lvl="0"/>
            <a:r>
              <a:rPr lang="en-US"/>
              <a:t>Edit Master</a:t>
            </a:r>
          </a:p>
        </p:txBody>
      </p:sp>
      <p:sp>
        <p:nvSpPr>
          <p:cNvPr id="16" name="Content Placeholder 15">
            <a:extLst>
              <a:ext uri="{FF2B5EF4-FFF2-40B4-BE49-F238E27FC236}">
                <a16:creationId xmlns:a16="http://schemas.microsoft.com/office/drawing/2014/main" id="{12CBF7F4-CCCA-4DAC-9FBA-14A3E213AE5A}"/>
              </a:ext>
            </a:extLst>
          </p:cNvPr>
          <p:cNvSpPr>
            <a:spLocks noGrp="1"/>
          </p:cNvSpPr>
          <p:nvPr>
            <p:ph sz="quarter" idx="23"/>
          </p:nvPr>
        </p:nvSpPr>
        <p:spPr>
          <a:xfrm>
            <a:off x="4686300" y="466725"/>
            <a:ext cx="7086600" cy="5572125"/>
          </a:xfrm>
        </p:spPr>
        <p:txBody>
          <a:bodyPr/>
          <a:lstStyle>
            <a:lvl1pPr marL="0" indent="0">
              <a:buNone/>
              <a:defRPr/>
            </a:lvl1pPr>
          </a:lstStyle>
          <a:p>
            <a:pPr lvl="0"/>
            <a:endParaRPr lang="en-US"/>
          </a:p>
        </p:txBody>
      </p:sp>
      <p:sp>
        <p:nvSpPr>
          <p:cNvPr id="4" name="Slide Number Placeholder 3">
            <a:extLst>
              <a:ext uri="{FF2B5EF4-FFF2-40B4-BE49-F238E27FC236}">
                <a16:creationId xmlns:a16="http://schemas.microsoft.com/office/drawing/2014/main" id="{AF2C012D-DC4B-4330-93C0-314920E9894E}"/>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870366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56B6A-C25C-4DE2-9D74-5FC16CC63865}"/>
              </a:ext>
            </a:extLst>
          </p:cNvPr>
          <p:cNvSpPr>
            <a:spLocks noGrp="1"/>
          </p:cNvSpPr>
          <p:nvPr>
            <p:ph sz="quarter" idx="24"/>
          </p:nvPr>
        </p:nvSpPr>
        <p:spPr>
          <a:xfrm>
            <a:off x="-57486" y="0"/>
            <a:ext cx="4684904" cy="6858000"/>
          </a:xfrm>
          <a:solidFill>
            <a:schemeClr val="accent2"/>
          </a:solidFill>
        </p:spPr>
        <p:txBody>
          <a:bodyPr/>
          <a:lstStyle>
            <a:lvl1pPr marL="0" indent="0">
              <a:buNone/>
              <a:defRPr>
                <a:noFill/>
              </a:defRPr>
            </a:lvl1pPr>
          </a:lstStyle>
          <a:p>
            <a:pPr lvl="0"/>
            <a:endParaRPr lang="en-US"/>
          </a:p>
        </p:txBody>
      </p:sp>
      <p:sp>
        <p:nvSpPr>
          <p:cNvPr id="11" name="Content Placeholder 2">
            <a:extLst>
              <a:ext uri="{FF2B5EF4-FFF2-40B4-BE49-F238E27FC236}">
                <a16:creationId xmlns:a16="http://schemas.microsoft.com/office/drawing/2014/main" id="{238B6E5F-88F9-4333-B811-A486B997422D}"/>
              </a:ext>
            </a:extLst>
          </p:cNvPr>
          <p:cNvSpPr>
            <a:spLocks noGrp="1"/>
          </p:cNvSpPr>
          <p:nvPr>
            <p:ph idx="21"/>
          </p:nvPr>
        </p:nvSpPr>
        <p:spPr>
          <a:xfrm>
            <a:off x="393941" y="703839"/>
            <a:ext cx="3782050" cy="1216851"/>
          </a:xfrm>
          <a:noFill/>
        </p:spPr>
        <p:txBody>
          <a:bodyPr anchor="t">
            <a:normAutofit/>
          </a:bodyPr>
          <a:lstStyle>
            <a:lvl1pPr marL="0" indent="0" algn="l">
              <a:lnSpc>
                <a:spcPct val="100000"/>
              </a:lnSpc>
              <a:buNone/>
              <a:defRPr sz="2000" b="1" i="0">
                <a:solidFill>
                  <a:schemeClr val="bg1"/>
                </a:solidFill>
              </a:defRPr>
            </a:lvl1pPr>
          </a:lstStyle>
          <a:p>
            <a:pPr lvl="0"/>
            <a:r>
              <a:rPr lang="en-US"/>
              <a:t>Edit Master</a:t>
            </a:r>
          </a:p>
        </p:txBody>
      </p:sp>
      <p:sp>
        <p:nvSpPr>
          <p:cNvPr id="16" name="Content Placeholder 15">
            <a:extLst>
              <a:ext uri="{FF2B5EF4-FFF2-40B4-BE49-F238E27FC236}">
                <a16:creationId xmlns:a16="http://schemas.microsoft.com/office/drawing/2014/main" id="{12CBF7F4-CCCA-4DAC-9FBA-14A3E213AE5A}"/>
              </a:ext>
            </a:extLst>
          </p:cNvPr>
          <p:cNvSpPr>
            <a:spLocks noGrp="1"/>
          </p:cNvSpPr>
          <p:nvPr>
            <p:ph sz="quarter" idx="23"/>
          </p:nvPr>
        </p:nvSpPr>
        <p:spPr>
          <a:xfrm>
            <a:off x="4627418" y="0"/>
            <a:ext cx="7564581" cy="6858000"/>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85CAB101-E9CA-41DF-99AB-BD64E5BFB04B}"/>
              </a:ext>
            </a:extLst>
          </p:cNvPr>
          <p:cNvSpPr>
            <a:spLocks noGrp="1"/>
          </p:cNvSpPr>
          <p:nvPr>
            <p:ph idx="25"/>
          </p:nvPr>
        </p:nvSpPr>
        <p:spPr>
          <a:xfrm>
            <a:off x="393941" y="2016104"/>
            <a:ext cx="3782050" cy="450006"/>
          </a:xfrm>
          <a:noFill/>
        </p:spPr>
        <p:txBody>
          <a:bodyPr anchor="t">
            <a:normAutofit/>
          </a:bodyPr>
          <a:lstStyle>
            <a:lvl1pPr marL="0" indent="0" algn="l">
              <a:lnSpc>
                <a:spcPct val="100000"/>
              </a:lnSpc>
              <a:buNone/>
              <a:defRPr sz="1100" b="0" i="0">
                <a:solidFill>
                  <a:schemeClr val="bg1"/>
                </a:solidFill>
              </a:defRPr>
            </a:lvl1pPr>
          </a:lstStyle>
          <a:p>
            <a:pPr lvl="0"/>
            <a:r>
              <a:rPr lang="en-US"/>
              <a:t>Edit Master</a:t>
            </a:r>
          </a:p>
        </p:txBody>
      </p:sp>
      <p:sp>
        <p:nvSpPr>
          <p:cNvPr id="6" name="Slide Number Placeholder 3">
            <a:extLst>
              <a:ext uri="{FF2B5EF4-FFF2-40B4-BE49-F238E27FC236}">
                <a16:creationId xmlns:a16="http://schemas.microsoft.com/office/drawing/2014/main" id="{6C5866FB-0336-414D-AB3B-0185B3795F98}"/>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217015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7" name="Text Placeholder 35">
            <a:extLst>
              <a:ext uri="{FF2B5EF4-FFF2-40B4-BE49-F238E27FC236}">
                <a16:creationId xmlns:a16="http://schemas.microsoft.com/office/drawing/2014/main" id="{05FED3AE-6A22-49CD-B7B0-6077BEE8F126}"/>
              </a:ext>
            </a:extLst>
          </p:cNvPr>
          <p:cNvSpPr>
            <a:spLocks noGrp="1"/>
          </p:cNvSpPr>
          <p:nvPr>
            <p:ph type="body" sz="quarter" idx="18" hasCustomPrompt="1"/>
          </p:nvPr>
        </p:nvSpPr>
        <p:spPr>
          <a:xfrm>
            <a:off x="789032" y="4171950"/>
            <a:ext cx="3782048" cy="304800"/>
          </a:xfrm>
        </p:spPr>
        <p:txBody>
          <a:bodyPr>
            <a:noAutofit/>
          </a:bodyPr>
          <a:lstStyle>
            <a:lvl1pPr marL="0" indent="0" algn="l">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5314950" y="1187449"/>
            <a:ext cx="6324600" cy="4483101"/>
          </a:xfrm>
        </p:spPr>
        <p:txBody>
          <a:bodyPr>
            <a:noAutofit/>
          </a:bodyPr>
          <a:lstStyle>
            <a:lvl1pPr marL="0" indent="0">
              <a:lnSpc>
                <a:spcPct val="100000"/>
              </a:lnSpc>
              <a:buFont typeface="Wingdings" panose="05000000000000000000" pitchFamily="2" charset="2"/>
              <a:buNone/>
              <a:defRPr sz="2000" b="1">
                <a:solidFill>
                  <a:schemeClr val="bg2">
                    <a:lumMod val="10000"/>
                  </a:schemeClr>
                </a:solidFill>
              </a:defRPr>
            </a:lvl1pPr>
            <a:lvl2pPr marL="742950" marR="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bg2">
                    <a:lumMod val="1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sp>
        <p:nvSpPr>
          <p:cNvPr id="2" name="Title 1">
            <a:extLst>
              <a:ext uri="{FF2B5EF4-FFF2-40B4-BE49-F238E27FC236}">
                <a16:creationId xmlns:a16="http://schemas.microsoft.com/office/drawing/2014/main" id="{EB6371B1-5786-4E1A-9767-471F3D13A72C}"/>
              </a:ext>
            </a:extLst>
          </p:cNvPr>
          <p:cNvSpPr>
            <a:spLocks noGrp="1"/>
          </p:cNvSpPr>
          <p:nvPr>
            <p:ph type="title"/>
          </p:nvPr>
        </p:nvSpPr>
        <p:spPr>
          <a:xfrm>
            <a:off x="789032" y="2362200"/>
            <a:ext cx="3782048" cy="1676400"/>
          </a:xfrm>
        </p:spPr>
        <p:txBody>
          <a:bodyPr>
            <a:noAutofit/>
          </a:bodyPr>
          <a:lstStyle>
            <a:lvl1pPr>
              <a:defRPr sz="3200" b="1">
                <a:solidFill>
                  <a:schemeClr val="bg2">
                    <a:lumMod val="10000"/>
                  </a:schemeClr>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FC108D3F-4ABD-453B-9A63-A03E58A1CDA7}"/>
              </a:ext>
            </a:extLst>
          </p:cNvPr>
          <p:cNvSpPr>
            <a:spLocks noGrp="1"/>
          </p:cNvSpPr>
          <p:nvPr>
            <p:ph type="pic" sz="quarter" idx="21"/>
          </p:nvPr>
        </p:nvSpPr>
        <p:spPr>
          <a:xfrm>
            <a:off x="805530" y="571500"/>
            <a:ext cx="3781425" cy="1657350"/>
          </a:xfrm>
        </p:spPr>
        <p:txBody>
          <a:bodyPr/>
          <a:lstStyle/>
          <a:p>
            <a:endParaRPr lang="en-US"/>
          </a:p>
        </p:txBody>
      </p:sp>
      <p:sp>
        <p:nvSpPr>
          <p:cNvPr id="8" name="Slide Number Placeholder 3">
            <a:extLst>
              <a:ext uri="{FF2B5EF4-FFF2-40B4-BE49-F238E27FC236}">
                <a16:creationId xmlns:a16="http://schemas.microsoft.com/office/drawing/2014/main" id="{A208FB23-0DD6-493A-B179-970BFD596EC4}"/>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105316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285D9-B0F7-4522-A2D2-D85765E155F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7D6EC9-070D-4E34-B45A-80F18987EC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609405-FE53-4810-B59B-AEB14F9B7D6D}"/>
              </a:ext>
            </a:extLst>
          </p:cNvPr>
          <p:cNvSpPr>
            <a:spLocks noGrp="1"/>
          </p:cNvSpPr>
          <p:nvPr>
            <p:ph type="sldNum" sz="quarter" idx="12"/>
          </p:nvPr>
        </p:nvSpPr>
        <p:spPr>
          <a:xfrm>
            <a:off x="8610600" y="6356350"/>
            <a:ext cx="2743200" cy="365125"/>
          </a:xfrm>
          <a:prstGeom prst="rect">
            <a:avLst/>
          </a:prstGeom>
        </p:spPr>
        <p:txBody>
          <a:bodyPr/>
          <a:lstStyle/>
          <a:p>
            <a:fld id="{F5F5735F-B0A5-43FE-9715-DA774432E124}" type="slidenum">
              <a:rPr lang="en-US" smtClean="0"/>
              <a:t>‹#›</a:t>
            </a:fld>
            <a:endParaRPr lang="en-US"/>
          </a:p>
        </p:txBody>
      </p:sp>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6" name="Slide Number Placeholder 3">
            <a:extLst>
              <a:ext uri="{FF2B5EF4-FFF2-40B4-BE49-F238E27FC236}">
                <a16:creationId xmlns:a16="http://schemas.microsoft.com/office/drawing/2014/main" id="{EDBD7FE4-5C95-4F51-A57E-DDFC11355656}"/>
              </a:ext>
            </a:extLst>
          </p:cNvPr>
          <p:cNvSpPr txBox="1">
            <a:spLocks/>
          </p:cNvSpPr>
          <p:nvPr userDrawn="1"/>
        </p:nvSpPr>
        <p:spPr>
          <a:xfrm>
            <a:off x="11353799" y="6356349"/>
            <a:ext cx="484907"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5735F-B0A5-43FE-9715-DA774432E124}" type="slidenum">
              <a:rPr lang="en-US" smtClean="0"/>
              <a:pPr/>
              <a:t>‹#›</a:t>
            </a:fld>
            <a:endParaRPr lang="en-US"/>
          </a:p>
        </p:txBody>
      </p:sp>
    </p:spTree>
    <p:extLst>
      <p:ext uri="{BB962C8B-B14F-4D97-AF65-F5344CB8AC3E}">
        <p14:creationId xmlns:p14="http://schemas.microsoft.com/office/powerpoint/2010/main" val="3263827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09405-FE53-4810-B59B-AEB14F9B7D6D}"/>
              </a:ext>
            </a:extLst>
          </p:cNvPr>
          <p:cNvSpPr>
            <a:spLocks noGrp="1"/>
          </p:cNvSpPr>
          <p:nvPr>
            <p:ph type="sldNum" sz="quarter" idx="12"/>
          </p:nvPr>
        </p:nvSpPr>
        <p:spPr>
          <a:xfrm>
            <a:off x="8610600" y="6356350"/>
            <a:ext cx="2743200" cy="365125"/>
          </a:xfrm>
          <a:prstGeom prst="rect">
            <a:avLst/>
          </a:prstGeom>
        </p:spPr>
        <p:txBody>
          <a:bodyPr/>
          <a:lstStyle/>
          <a:p>
            <a:fld id="{F5F5735F-B0A5-43FE-9715-DA774432E124}" type="slidenum">
              <a:rPr lang="en-US" smtClean="0"/>
              <a:t>‹#›</a:t>
            </a:fld>
            <a:endParaRPr lang="en-US"/>
          </a:p>
        </p:txBody>
      </p:sp>
      <p:sp>
        <p:nvSpPr>
          <p:cNvPr id="3" name="Slide Number Placeholder 3">
            <a:extLst>
              <a:ext uri="{FF2B5EF4-FFF2-40B4-BE49-F238E27FC236}">
                <a16:creationId xmlns:a16="http://schemas.microsoft.com/office/drawing/2014/main" id="{E6A9F4CA-4BBF-442C-AF53-D522ECED4593}"/>
              </a:ext>
            </a:extLst>
          </p:cNvPr>
          <p:cNvSpPr txBox="1">
            <a:spLocks/>
          </p:cNvSpPr>
          <p:nvPr userDrawn="1"/>
        </p:nvSpPr>
        <p:spPr>
          <a:xfrm>
            <a:off x="11353799" y="6356349"/>
            <a:ext cx="484907"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5735F-B0A5-43FE-9715-DA774432E124}" type="slidenum">
              <a:rPr lang="en-US" smtClean="0"/>
              <a:pPr/>
              <a:t>‹#›</a:t>
            </a:fld>
            <a:endParaRPr lang="en-US"/>
          </a:p>
        </p:txBody>
      </p:sp>
    </p:spTree>
    <p:extLst>
      <p:ext uri="{BB962C8B-B14F-4D97-AF65-F5344CB8AC3E}">
        <p14:creationId xmlns:p14="http://schemas.microsoft.com/office/powerpoint/2010/main" val="900612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285D9-B0F7-4522-A2D2-D85765E155F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B7D6EC9-070D-4E34-B45A-80F18987EC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609405-FE53-4810-B59B-AEB14F9B7D6D}"/>
              </a:ext>
            </a:extLst>
          </p:cNvPr>
          <p:cNvSpPr>
            <a:spLocks noGrp="1"/>
          </p:cNvSpPr>
          <p:nvPr>
            <p:ph type="sldNum" sz="quarter" idx="12"/>
          </p:nvPr>
        </p:nvSpPr>
        <p:spPr>
          <a:xfrm>
            <a:off x="8610600" y="6356350"/>
            <a:ext cx="2743200" cy="365125"/>
          </a:xfrm>
          <a:prstGeom prst="rect">
            <a:avLst/>
          </a:prstGeom>
        </p:spPr>
        <p:txBody>
          <a:bodyPr/>
          <a:lstStyle/>
          <a:p>
            <a:fld id="{F5F5735F-B0A5-43FE-9715-DA774432E124}" type="slidenum">
              <a:rPr lang="en-US" smtClean="0"/>
              <a:t>‹#›</a:t>
            </a:fld>
            <a:endParaRPr lang="en-US"/>
          </a:p>
        </p:txBody>
      </p:sp>
      <p:pic>
        <p:nvPicPr>
          <p:cNvPr id="7" name="Picture 6" descr="A person standing in front of a building&#10;&#10;Description generated with high confidence">
            <a:extLst>
              <a:ext uri="{FF2B5EF4-FFF2-40B4-BE49-F238E27FC236}">
                <a16:creationId xmlns:a16="http://schemas.microsoft.com/office/drawing/2014/main" id="{A90AB6B0-9B5C-44EC-9C63-3DB15221C1B7}"/>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9575" y="0"/>
            <a:ext cx="1852046" cy="1952625"/>
          </a:xfrm>
          <a:prstGeom prst="rect">
            <a:avLst/>
          </a:prstGeom>
        </p:spPr>
      </p:pic>
      <p:sp>
        <p:nvSpPr>
          <p:cNvPr id="6" name="Text Placeholder 5">
            <a:extLst>
              <a:ext uri="{FF2B5EF4-FFF2-40B4-BE49-F238E27FC236}">
                <a16:creationId xmlns:a16="http://schemas.microsoft.com/office/drawing/2014/main" id="{6DBBF3A2-C83D-42BB-8C69-386BB37EE042}"/>
              </a:ext>
            </a:extLst>
          </p:cNvPr>
          <p:cNvSpPr>
            <a:spLocks noGrp="1"/>
          </p:cNvSpPr>
          <p:nvPr>
            <p:ph type="body" sz="quarter" idx="13"/>
          </p:nvPr>
        </p:nvSpPr>
        <p:spPr>
          <a:xfrm>
            <a:off x="838200" y="2552700"/>
            <a:ext cx="4542071" cy="3060700"/>
          </a:xfrm>
        </p:spPr>
        <p:txBody>
          <a:bodyPr>
            <a:normAutofit/>
          </a:bodyPr>
          <a:lstStyle>
            <a:lvl1pPr marL="0" indent="0">
              <a:buNone/>
              <a:defRPr sz="2000" b="0">
                <a:solidFill>
                  <a:schemeClr val="bg2">
                    <a:lumMod val="10000"/>
                  </a:schemeClr>
                </a:solidFill>
              </a:defRPr>
            </a:lvl1pPr>
            <a:lvl2pPr>
              <a:defRPr sz="1800">
                <a:solidFill>
                  <a:schemeClr val="bg2">
                    <a:lumMod val="10000"/>
                  </a:schemeClr>
                </a:solidFill>
              </a:defRPr>
            </a:lvl2pPr>
            <a:lvl3pPr>
              <a:defRPr sz="1600">
                <a:solidFill>
                  <a:schemeClr val="bg2">
                    <a:lumMod val="10000"/>
                  </a:schemeClr>
                </a:solidFill>
              </a:defRPr>
            </a:lvl3pPr>
            <a:lvl4pPr>
              <a:defRPr sz="1400">
                <a:solidFill>
                  <a:schemeClr val="bg2">
                    <a:lumMod val="10000"/>
                  </a:schemeClr>
                </a:solidFill>
              </a:defRPr>
            </a:lvl4pPr>
            <a:lvl5pPr>
              <a:defRPr sz="1400">
                <a:solidFill>
                  <a:schemeClr val="bg2">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8167CDB2-161A-4E71-A768-414F460A23CE}"/>
              </a:ext>
            </a:extLst>
          </p:cNvPr>
          <p:cNvSpPr>
            <a:spLocks noGrp="1"/>
          </p:cNvSpPr>
          <p:nvPr>
            <p:ph type="body" sz="quarter" idx="14"/>
          </p:nvPr>
        </p:nvSpPr>
        <p:spPr>
          <a:xfrm>
            <a:off x="6815370" y="2552700"/>
            <a:ext cx="4538428" cy="3060700"/>
          </a:xfrm>
        </p:spPr>
        <p:txBody>
          <a:bodyPr>
            <a:normAutofit/>
          </a:bodyPr>
          <a:lstStyle>
            <a:lvl1pPr marL="0" indent="0">
              <a:buNone/>
              <a:defRPr sz="2000" b="0">
                <a:solidFill>
                  <a:schemeClr val="bg2">
                    <a:lumMod val="10000"/>
                  </a:schemeClr>
                </a:solidFill>
              </a:defRPr>
            </a:lvl1pPr>
            <a:lvl2pPr>
              <a:defRPr sz="1800">
                <a:solidFill>
                  <a:schemeClr val="bg2">
                    <a:lumMod val="10000"/>
                  </a:schemeClr>
                </a:solidFill>
              </a:defRPr>
            </a:lvl2pPr>
            <a:lvl3pPr>
              <a:defRPr sz="1600">
                <a:solidFill>
                  <a:schemeClr val="bg2">
                    <a:lumMod val="10000"/>
                  </a:schemeClr>
                </a:solidFill>
              </a:defRPr>
            </a:lvl3pPr>
            <a:lvl4pPr>
              <a:defRPr sz="1400">
                <a:solidFill>
                  <a:schemeClr val="bg2">
                    <a:lumMod val="10000"/>
                  </a:schemeClr>
                </a:solidFill>
              </a:defRPr>
            </a:lvl4pPr>
            <a:lvl5pPr>
              <a:defRPr sz="1400">
                <a:solidFill>
                  <a:schemeClr val="bg2">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6B11B4A-F7E0-4AB9-8897-96876ECC7BC9}"/>
              </a:ext>
            </a:extLst>
          </p:cNvPr>
          <p:cNvSpPr>
            <a:spLocks noGrp="1"/>
          </p:cNvSpPr>
          <p:nvPr>
            <p:ph type="title" hasCustomPrompt="1"/>
          </p:nvPr>
        </p:nvSpPr>
        <p:spPr>
          <a:xfrm>
            <a:off x="1392470" y="329183"/>
            <a:ext cx="9618485" cy="698565"/>
          </a:xfrm>
        </p:spPr>
        <p:txBody>
          <a:bodyPr>
            <a:noAutofit/>
          </a:bodyPr>
          <a:lstStyle>
            <a:lvl1pPr>
              <a:defRPr sz="2800" b="1">
                <a:solidFill>
                  <a:schemeClr val="bg2">
                    <a:lumMod val="10000"/>
                  </a:schemeClr>
                </a:solidFill>
              </a:defRPr>
            </a:lvl1pPr>
          </a:lstStyle>
          <a:p>
            <a:r>
              <a:rPr lang="en-US"/>
              <a:t>Edit Header</a:t>
            </a:r>
          </a:p>
        </p:txBody>
      </p:sp>
      <p:sp>
        <p:nvSpPr>
          <p:cNvPr id="10" name="Text Placeholder 35">
            <a:extLst>
              <a:ext uri="{FF2B5EF4-FFF2-40B4-BE49-F238E27FC236}">
                <a16:creationId xmlns:a16="http://schemas.microsoft.com/office/drawing/2014/main" id="{7BE11103-AABB-4D4C-B3EC-21CCE06F8E3A}"/>
              </a:ext>
            </a:extLst>
          </p:cNvPr>
          <p:cNvSpPr>
            <a:spLocks noGrp="1"/>
          </p:cNvSpPr>
          <p:nvPr>
            <p:ph type="body" sz="quarter" idx="20" hasCustomPrompt="1"/>
          </p:nvPr>
        </p:nvSpPr>
        <p:spPr>
          <a:xfrm>
            <a:off x="838685" y="1796099"/>
            <a:ext cx="4537946" cy="555148"/>
          </a:xfrm>
        </p:spPr>
        <p:txBody>
          <a:bodyPr>
            <a:noAutofit/>
          </a:bodyPr>
          <a:lstStyle>
            <a:lvl1pPr marL="0" indent="0">
              <a:buNone/>
              <a:defRPr sz="2000" b="1">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3" name="Text Placeholder 35">
            <a:extLst>
              <a:ext uri="{FF2B5EF4-FFF2-40B4-BE49-F238E27FC236}">
                <a16:creationId xmlns:a16="http://schemas.microsoft.com/office/drawing/2014/main" id="{674ADB0D-EF12-4AFD-BAB0-0E96094C72AA}"/>
              </a:ext>
            </a:extLst>
          </p:cNvPr>
          <p:cNvSpPr>
            <a:spLocks noGrp="1"/>
          </p:cNvSpPr>
          <p:nvPr>
            <p:ph type="body" sz="quarter" idx="21" hasCustomPrompt="1"/>
          </p:nvPr>
        </p:nvSpPr>
        <p:spPr>
          <a:xfrm>
            <a:off x="1392452" y="1138873"/>
            <a:ext cx="9618503" cy="304800"/>
          </a:xfrm>
        </p:spPr>
        <p:txBody>
          <a:bodyPr>
            <a:noAutofit/>
          </a:bodyPr>
          <a:lstStyle>
            <a:lvl1pPr marL="0" indent="0">
              <a:buNone/>
              <a:defRPr sz="1800" b="0">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4" name="Text Placeholder 35">
            <a:extLst>
              <a:ext uri="{FF2B5EF4-FFF2-40B4-BE49-F238E27FC236}">
                <a16:creationId xmlns:a16="http://schemas.microsoft.com/office/drawing/2014/main" id="{587F0EC8-50DF-41C7-9FFA-991E704CB765}"/>
              </a:ext>
            </a:extLst>
          </p:cNvPr>
          <p:cNvSpPr>
            <a:spLocks noGrp="1"/>
          </p:cNvSpPr>
          <p:nvPr>
            <p:ph type="body" sz="quarter" idx="22" hasCustomPrompt="1"/>
          </p:nvPr>
        </p:nvSpPr>
        <p:spPr>
          <a:xfrm>
            <a:off x="6811729" y="1796099"/>
            <a:ext cx="4534306" cy="555148"/>
          </a:xfrm>
        </p:spPr>
        <p:txBody>
          <a:bodyPr>
            <a:noAutofit/>
          </a:bodyPr>
          <a:lstStyle>
            <a:lvl1pPr marL="0" indent="0">
              <a:buNone/>
              <a:defRPr sz="2000" b="1">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6" name="Content Placeholder 15">
            <a:extLst>
              <a:ext uri="{FF2B5EF4-FFF2-40B4-BE49-F238E27FC236}">
                <a16:creationId xmlns:a16="http://schemas.microsoft.com/office/drawing/2014/main" id="{6A86A24D-C285-4040-AE55-F270D89C7348}"/>
              </a:ext>
            </a:extLst>
          </p:cNvPr>
          <p:cNvSpPr>
            <a:spLocks noGrp="1"/>
          </p:cNvSpPr>
          <p:nvPr>
            <p:ph sz="quarter" idx="23"/>
          </p:nvPr>
        </p:nvSpPr>
        <p:spPr>
          <a:xfrm>
            <a:off x="950912" y="2351247"/>
            <a:ext cx="330200" cy="112712"/>
          </a:xfrm>
          <a:solidFill>
            <a:schemeClr val="accent2"/>
          </a:solidFill>
        </p:spPr>
        <p:txBody>
          <a:bodyPr/>
          <a:lstStyle>
            <a:lvl1pPr>
              <a:defRPr baseline="0">
                <a:noFill/>
              </a:defRPr>
            </a:lvl1pPr>
            <a:lvl2pPr>
              <a:defRPr baseline="0"/>
            </a:lvl2pPr>
            <a:lvl3pPr>
              <a:defRPr baseline="0"/>
            </a:lvl3pPr>
            <a:lvl4pPr>
              <a:defRPr baseline="0"/>
            </a:lvl4pPr>
            <a:lvl5pPr>
              <a:defRPr baseline="0"/>
            </a:lvl5pPr>
          </a:lstStyle>
          <a:p>
            <a:pPr lvl="0"/>
            <a:endParaRPr lang="en-US"/>
          </a:p>
        </p:txBody>
      </p:sp>
      <p:sp>
        <p:nvSpPr>
          <p:cNvPr id="17" name="Content Placeholder 15">
            <a:extLst>
              <a:ext uri="{FF2B5EF4-FFF2-40B4-BE49-F238E27FC236}">
                <a16:creationId xmlns:a16="http://schemas.microsoft.com/office/drawing/2014/main" id="{E0376AAB-0329-4C5B-AD4E-7CAD9ECC3A26}"/>
              </a:ext>
            </a:extLst>
          </p:cNvPr>
          <p:cNvSpPr>
            <a:spLocks noGrp="1"/>
          </p:cNvSpPr>
          <p:nvPr>
            <p:ph sz="quarter" idx="24"/>
          </p:nvPr>
        </p:nvSpPr>
        <p:spPr>
          <a:xfrm>
            <a:off x="6929090" y="2351247"/>
            <a:ext cx="330200" cy="112712"/>
          </a:xfrm>
          <a:solidFill>
            <a:schemeClr val="accent2"/>
          </a:solidFill>
        </p:spPr>
        <p:txBody>
          <a:bodyPr/>
          <a:lstStyle>
            <a:lvl1pPr>
              <a:defRPr baseline="0">
                <a:noFill/>
              </a:defRPr>
            </a:lvl1pPr>
            <a:lvl2pPr>
              <a:defRPr baseline="0"/>
            </a:lvl2pPr>
            <a:lvl3pPr>
              <a:defRPr baseline="0"/>
            </a:lvl3pPr>
            <a:lvl4pPr>
              <a:defRPr baseline="0"/>
            </a:lvl4pPr>
            <a:lvl5pPr>
              <a:defRPr baseline="0"/>
            </a:lvl5pPr>
          </a:lstStyle>
          <a:p>
            <a:pPr lvl="0"/>
            <a:endParaRPr lang="en-US"/>
          </a:p>
        </p:txBody>
      </p:sp>
      <p:sp>
        <p:nvSpPr>
          <p:cNvPr id="15" name="Slide Number Placeholder 3">
            <a:extLst>
              <a:ext uri="{FF2B5EF4-FFF2-40B4-BE49-F238E27FC236}">
                <a16:creationId xmlns:a16="http://schemas.microsoft.com/office/drawing/2014/main" id="{BDBB4D88-D758-4C16-B683-B950BB9A17FF}"/>
              </a:ext>
            </a:extLst>
          </p:cNvPr>
          <p:cNvSpPr txBox="1">
            <a:spLocks/>
          </p:cNvSpPr>
          <p:nvPr userDrawn="1"/>
        </p:nvSpPr>
        <p:spPr>
          <a:xfrm>
            <a:off x="11353799" y="6356349"/>
            <a:ext cx="484907"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5735F-B0A5-43FE-9715-DA774432E124}" type="slidenum">
              <a:rPr lang="en-US" smtClean="0"/>
              <a:pPr/>
              <a:t>‹#›</a:t>
            </a:fld>
            <a:endParaRPr lang="en-US"/>
          </a:p>
        </p:txBody>
      </p:sp>
    </p:spTree>
    <p:extLst>
      <p:ext uri="{BB962C8B-B14F-4D97-AF65-F5344CB8AC3E}">
        <p14:creationId xmlns:p14="http://schemas.microsoft.com/office/powerpoint/2010/main" val="17299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B884-DB62-4CEE-B6AB-9C8C5137CD55}"/>
              </a:ext>
            </a:extLst>
          </p:cNvPr>
          <p:cNvSpPr>
            <a:spLocks noGrp="1"/>
          </p:cNvSpPr>
          <p:nvPr>
            <p:ph type="title"/>
          </p:nvPr>
        </p:nvSpPr>
        <p:spPr>
          <a:xfrm>
            <a:off x="4851400" y="365125"/>
            <a:ext cx="6502400" cy="5991224"/>
          </a:xfrm>
        </p:spPr>
        <p:txBody>
          <a:bodyPr anchor="t">
            <a:normAutofit/>
          </a:bodyPr>
          <a:lstStyle>
            <a:lvl1pPr>
              <a:lnSpc>
                <a:spcPct val="100000"/>
              </a:lnSpc>
              <a:defRPr sz="2400">
                <a:solidFill>
                  <a:schemeClr val="bg2">
                    <a:lumMod val="1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52B5AA8C-4019-4FCA-BC52-057B6434E9AD}"/>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A9923A65-6BA6-4C4B-AF4E-56E4403EE0FE}"/>
              </a:ext>
            </a:extLst>
          </p:cNvPr>
          <p:cNvSpPr>
            <a:spLocks noGrp="1"/>
          </p:cNvSpPr>
          <p:nvPr>
            <p:ph type="sldNum" sz="quarter" idx="11"/>
          </p:nvPr>
        </p:nvSpPr>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F5166676-DFA7-47C8-BBFF-5D0923DCD427}"/>
              </a:ext>
            </a:extLst>
          </p:cNvPr>
          <p:cNvSpPr>
            <a:spLocks noGrp="1"/>
          </p:cNvSpPr>
          <p:nvPr>
            <p:ph sz="quarter" idx="12"/>
          </p:nvPr>
        </p:nvSpPr>
        <p:spPr>
          <a:xfrm>
            <a:off x="512763" y="508000"/>
            <a:ext cx="3449637" cy="279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43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D79A-D769-4C91-8579-8C0DCF5A2586}"/>
              </a:ext>
            </a:extLst>
          </p:cNvPr>
          <p:cNvSpPr>
            <a:spLocks noGrp="1"/>
          </p:cNvSpPr>
          <p:nvPr>
            <p:ph type="title" hasCustomPrompt="1"/>
          </p:nvPr>
        </p:nvSpPr>
        <p:spPr>
          <a:xfrm>
            <a:off x="8750300" y="775854"/>
            <a:ext cx="3088406" cy="4800601"/>
          </a:xfrm>
        </p:spPr>
        <p:txBody>
          <a:bodyPr anchor="t">
            <a:normAutofit/>
          </a:bodyPr>
          <a:lstStyle>
            <a:lvl1pPr>
              <a:defRPr sz="2800">
                <a:solidFill>
                  <a:schemeClr val="bg2">
                    <a:lumMod val="1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0" y="0"/>
            <a:ext cx="8458200" cy="6858000"/>
          </a:xfrm>
        </p:spPr>
        <p:txBody>
          <a:bodyPr/>
          <a:lstStyle>
            <a:lvl1pPr>
              <a:defRPr>
                <a:noFill/>
              </a:defRPr>
            </a:lvl1pPr>
          </a:lstStyle>
          <a:p>
            <a:pPr lvl="0"/>
            <a:endParaRPr lang="en-US"/>
          </a:p>
        </p:txBody>
      </p:sp>
      <p:cxnSp>
        <p:nvCxnSpPr>
          <p:cNvPr id="7" name="Straight Connector 6">
            <a:extLst>
              <a:ext uri="{FF2B5EF4-FFF2-40B4-BE49-F238E27FC236}">
                <a16:creationId xmlns:a16="http://schemas.microsoft.com/office/drawing/2014/main" id="{24E22AF0-165A-4C42-9B32-8BD59BD89479}"/>
              </a:ext>
            </a:extLst>
          </p:cNvPr>
          <p:cNvCxnSpPr/>
          <p:nvPr userDrawn="1"/>
        </p:nvCxnSpPr>
        <p:spPr>
          <a:xfrm flipV="1">
            <a:off x="8611760" y="775855"/>
            <a:ext cx="0" cy="4800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15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s Horizont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9AB609-6F82-4ACF-84CC-C37D9D201F01}"/>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3711F707-7C1B-4301-BF33-2433D656B0FC}"/>
              </a:ext>
            </a:extLst>
          </p:cNvPr>
          <p:cNvSpPr>
            <a:spLocks noGrp="1"/>
          </p:cNvSpPr>
          <p:nvPr>
            <p:ph type="sldNum" sz="quarter" idx="11"/>
          </p:nvPr>
        </p:nvSpPr>
        <p:spPr/>
        <p:txBody>
          <a:bodyPr/>
          <a:lstStyle/>
          <a:p>
            <a:fld id="{F5F5735F-B0A5-43FE-9715-DA774432E124}" type="slidenum">
              <a:rPr lang="en-US" smtClean="0"/>
              <a:pPr/>
              <a:t>‹#›</a:t>
            </a:fld>
            <a:endParaRPr lang="en-US"/>
          </a:p>
        </p:txBody>
      </p:sp>
      <p:sp>
        <p:nvSpPr>
          <p:cNvPr id="6" name="Content Placeholder 5">
            <a:extLst>
              <a:ext uri="{FF2B5EF4-FFF2-40B4-BE49-F238E27FC236}">
                <a16:creationId xmlns:a16="http://schemas.microsoft.com/office/drawing/2014/main" id="{7BAC310A-AB8F-499E-903C-3C982F487573}"/>
              </a:ext>
            </a:extLst>
          </p:cNvPr>
          <p:cNvSpPr>
            <a:spLocks noGrp="1"/>
          </p:cNvSpPr>
          <p:nvPr>
            <p:ph sz="quarter" idx="12"/>
          </p:nvPr>
        </p:nvSpPr>
        <p:spPr>
          <a:xfrm>
            <a:off x="0" y="0"/>
            <a:ext cx="12192000" cy="4638659"/>
          </a:xfrm>
        </p:spPr>
        <p:txBody>
          <a:bodyPr/>
          <a:lstStyle>
            <a:lvl1pPr>
              <a:defRPr>
                <a:noFill/>
              </a:defRPr>
            </a:lvl1pPr>
          </a:lstStyle>
          <a:p>
            <a:pPr lvl="0"/>
            <a:endParaRPr lang="en-US"/>
          </a:p>
        </p:txBody>
      </p:sp>
      <p:cxnSp>
        <p:nvCxnSpPr>
          <p:cNvPr id="7" name="Straight Connector 6">
            <a:extLst>
              <a:ext uri="{FF2B5EF4-FFF2-40B4-BE49-F238E27FC236}">
                <a16:creationId xmlns:a16="http://schemas.microsoft.com/office/drawing/2014/main" id="{24E22AF0-165A-4C42-9B32-8BD59BD89479}"/>
              </a:ext>
            </a:extLst>
          </p:cNvPr>
          <p:cNvCxnSpPr>
            <a:cxnSpLocks/>
          </p:cNvCxnSpPr>
          <p:nvPr userDrawn="1"/>
        </p:nvCxnSpPr>
        <p:spPr>
          <a:xfrm>
            <a:off x="989443" y="4860925"/>
            <a:ext cx="1020199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99D79A-D769-4C91-8579-8C0DCF5A2586}"/>
              </a:ext>
            </a:extLst>
          </p:cNvPr>
          <p:cNvSpPr>
            <a:spLocks noGrp="1"/>
          </p:cNvSpPr>
          <p:nvPr>
            <p:ph type="title"/>
          </p:nvPr>
        </p:nvSpPr>
        <p:spPr>
          <a:xfrm>
            <a:off x="1092924" y="4926014"/>
            <a:ext cx="10009186" cy="1208070"/>
          </a:xfrm>
        </p:spPr>
        <p:txBody>
          <a:bodyPr anchor="t">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3203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1244622" y="1065848"/>
            <a:ext cx="10242603" cy="304800"/>
          </a:xfrm>
        </p:spPr>
        <p:txBody>
          <a:bodyPr>
            <a:noAutofit/>
          </a:bodyPr>
          <a:lstStyle>
            <a:lvl1pPr marL="0" indent="0">
              <a:buNone/>
              <a:defRPr sz="1600" b="0">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244600" y="367283"/>
            <a:ext cx="10242605" cy="698565"/>
          </a:xfrm>
          <a:solidFill>
            <a:srgbClr val="FFFFFF"/>
          </a:solidFill>
        </p:spPr>
        <p:txBody>
          <a:bodyPr>
            <a:noAutofit/>
          </a:bodyPr>
          <a:lstStyle>
            <a:lvl1pPr>
              <a:defRPr sz="2800" b="1">
                <a:solidFill>
                  <a:schemeClr val="bg2">
                    <a:lumMod val="10000"/>
                  </a:schemeClr>
                </a:solidFill>
              </a:defRPr>
            </a:lvl1pPr>
          </a:lstStyle>
          <a:p>
            <a:r>
              <a:rPr lang="en-US"/>
              <a:t>Edit Header</a:t>
            </a:r>
          </a:p>
        </p:txBody>
      </p:sp>
      <p:pic>
        <p:nvPicPr>
          <p:cNvPr id="6" name="Picture 5" descr="A person standing in front of a building&#10;&#10;Description generated with high confidence">
            <a:extLst>
              <a:ext uri="{FF2B5EF4-FFF2-40B4-BE49-F238E27FC236}">
                <a16:creationId xmlns:a16="http://schemas.microsoft.com/office/drawing/2014/main" id="{ACDE3DAE-8623-42F4-B501-2D8CB5E1A80A}"/>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3" name="Text Placeholder 2">
            <a:extLst>
              <a:ext uri="{FF2B5EF4-FFF2-40B4-BE49-F238E27FC236}">
                <a16:creationId xmlns:a16="http://schemas.microsoft.com/office/drawing/2014/main" id="{8C556CC8-DEF4-4D7E-B8DC-CB1C46CEE6E4}"/>
              </a:ext>
            </a:extLst>
          </p:cNvPr>
          <p:cNvSpPr>
            <a:spLocks noGrp="1"/>
          </p:cNvSpPr>
          <p:nvPr>
            <p:ph type="body" sz="quarter" idx="19"/>
          </p:nvPr>
        </p:nvSpPr>
        <p:spPr>
          <a:xfrm>
            <a:off x="1244600" y="1765300"/>
            <a:ext cx="10242550" cy="3810000"/>
          </a:xfrm>
        </p:spPr>
        <p:txBody>
          <a:bodyPr/>
          <a:lstStyle>
            <a:lvl1pPr marL="0" indent="0">
              <a:buFont typeface="Arial" panose="020B0604020202020204" pitchFamily="34" charset="0"/>
              <a:buNone/>
              <a:defRPr b="0">
                <a:solidFill>
                  <a:schemeClr val="bg2">
                    <a:lumMod val="10000"/>
                  </a:schemeClr>
                </a:solidFill>
              </a:defRPr>
            </a:lvl1pPr>
            <a:lvl2pPr marL="685800" indent="-228600">
              <a:buFont typeface="Arial" panose="020B0604020202020204" pitchFamily="34" charset="0"/>
              <a:buChar char="›"/>
              <a:defRPr>
                <a:solidFill>
                  <a:schemeClr val="bg2">
                    <a:lumMod val="10000"/>
                  </a:schemeClr>
                </a:solidFill>
              </a:defRPr>
            </a:lvl2pPr>
            <a:lvl3pPr marL="1143000" indent="-228600">
              <a:buFont typeface="Arial" panose="020B0604020202020204" pitchFamily="34" charset="0"/>
              <a:buChar char="›"/>
              <a:defRPr>
                <a:solidFill>
                  <a:schemeClr val="bg2">
                    <a:lumMod val="10000"/>
                  </a:schemeClr>
                </a:solidFill>
              </a:defRPr>
            </a:lvl3pPr>
            <a:lvl4pPr marL="1600200" indent="-228600">
              <a:buFont typeface="Arial" panose="020B0604020202020204" pitchFamily="34" charset="0"/>
              <a:buChar char="›"/>
              <a:defRPr>
                <a:solidFill>
                  <a:schemeClr val="bg2">
                    <a:lumMod val="10000"/>
                  </a:schemeClr>
                </a:solidFill>
              </a:defRPr>
            </a:lvl4pPr>
            <a:lvl5pPr marL="2057400" indent="-228600">
              <a:buFont typeface="Arial" panose="020B0604020202020204" pitchFamily="34" charset="0"/>
              <a:buChar char="›"/>
              <a:defRPr>
                <a:solidFill>
                  <a:schemeClr val="bg2">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0790EB7F-DB50-4BC1-BD0D-36FE1496AC23}"/>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422206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port graph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56B6A-C25C-4DE2-9D74-5FC16CC63865}"/>
              </a:ext>
            </a:extLst>
          </p:cNvPr>
          <p:cNvSpPr>
            <a:spLocks noGrp="1"/>
          </p:cNvSpPr>
          <p:nvPr>
            <p:ph sz="quarter" idx="24"/>
          </p:nvPr>
        </p:nvSpPr>
        <p:spPr>
          <a:xfrm>
            <a:off x="-57486" y="0"/>
            <a:ext cx="4684904" cy="6858000"/>
          </a:xfrm>
          <a:solidFill>
            <a:schemeClr val="tx1"/>
          </a:solidFill>
        </p:spPr>
        <p:txBody>
          <a:bodyPr/>
          <a:lstStyle>
            <a:lvl1pPr marL="0" indent="0">
              <a:buNone/>
              <a:defRPr>
                <a:noFill/>
              </a:defRPr>
            </a:lvl1pPr>
          </a:lstStyle>
          <a:p>
            <a:pPr lvl="0"/>
            <a:endParaRPr lang="en-US"/>
          </a:p>
        </p:txBody>
      </p:sp>
      <p:sp>
        <p:nvSpPr>
          <p:cNvPr id="11" name="Content Placeholder 2">
            <a:extLst>
              <a:ext uri="{FF2B5EF4-FFF2-40B4-BE49-F238E27FC236}">
                <a16:creationId xmlns:a16="http://schemas.microsoft.com/office/drawing/2014/main" id="{238B6E5F-88F9-4333-B811-A486B997422D}"/>
              </a:ext>
            </a:extLst>
          </p:cNvPr>
          <p:cNvSpPr>
            <a:spLocks noGrp="1"/>
          </p:cNvSpPr>
          <p:nvPr>
            <p:ph idx="21"/>
          </p:nvPr>
        </p:nvSpPr>
        <p:spPr>
          <a:xfrm>
            <a:off x="720435" y="703839"/>
            <a:ext cx="3455555" cy="4727143"/>
          </a:xfrm>
          <a:noFill/>
        </p:spPr>
        <p:txBody>
          <a:bodyPr anchor="t">
            <a:normAutofit/>
          </a:bodyPr>
          <a:lstStyle>
            <a:lvl1pPr marL="0" indent="0" algn="l">
              <a:lnSpc>
                <a:spcPct val="100000"/>
              </a:lnSpc>
              <a:buNone/>
              <a:defRPr sz="2800" b="1" i="0">
                <a:solidFill>
                  <a:schemeClr val="bg1"/>
                </a:solidFill>
              </a:defRPr>
            </a:lvl1pPr>
          </a:lstStyle>
          <a:p>
            <a:pPr lvl="0"/>
            <a:r>
              <a:rPr lang="en-US"/>
              <a:t>Edit Master</a:t>
            </a:r>
          </a:p>
        </p:txBody>
      </p:sp>
      <p:sp>
        <p:nvSpPr>
          <p:cNvPr id="16" name="Content Placeholder 15">
            <a:extLst>
              <a:ext uri="{FF2B5EF4-FFF2-40B4-BE49-F238E27FC236}">
                <a16:creationId xmlns:a16="http://schemas.microsoft.com/office/drawing/2014/main" id="{12CBF7F4-CCCA-4DAC-9FBA-14A3E213AE5A}"/>
              </a:ext>
            </a:extLst>
          </p:cNvPr>
          <p:cNvSpPr>
            <a:spLocks noGrp="1"/>
          </p:cNvSpPr>
          <p:nvPr>
            <p:ph sz="quarter" idx="23"/>
          </p:nvPr>
        </p:nvSpPr>
        <p:spPr>
          <a:xfrm>
            <a:off x="4627418" y="0"/>
            <a:ext cx="7564581" cy="6858000"/>
          </a:xfrm>
        </p:spPr>
        <p:txBody>
          <a:bodyPr/>
          <a:lstStyle>
            <a:lvl1pPr marL="0" indent="0">
              <a:buNone/>
              <a:defRPr/>
            </a:lvl1pPr>
          </a:lstStyle>
          <a:p>
            <a:pPr lvl="0"/>
            <a:endParaRPr lang="en-US"/>
          </a:p>
        </p:txBody>
      </p:sp>
      <p:sp>
        <p:nvSpPr>
          <p:cNvPr id="6" name="Slide Number Placeholder 3">
            <a:extLst>
              <a:ext uri="{FF2B5EF4-FFF2-40B4-BE49-F238E27FC236}">
                <a16:creationId xmlns:a16="http://schemas.microsoft.com/office/drawing/2014/main" id="{6C5866FB-0336-414D-AB3B-0185B3795F98}"/>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cxnSp>
        <p:nvCxnSpPr>
          <p:cNvPr id="4" name="Straight Connector 3">
            <a:extLst>
              <a:ext uri="{FF2B5EF4-FFF2-40B4-BE49-F238E27FC236}">
                <a16:creationId xmlns:a16="http://schemas.microsoft.com/office/drawing/2014/main" id="{29FAABE5-14DA-4954-A762-A8B3B6CBD0E8}"/>
              </a:ext>
            </a:extLst>
          </p:cNvPr>
          <p:cNvCxnSpPr/>
          <p:nvPr userDrawn="1"/>
        </p:nvCxnSpPr>
        <p:spPr>
          <a:xfrm>
            <a:off x="507998" y="1939636"/>
            <a:ext cx="0" cy="21428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555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233C-2E2B-462C-A346-7F2F32702F58}"/>
              </a:ext>
            </a:extLst>
          </p:cNvPr>
          <p:cNvSpPr>
            <a:spLocks noGrp="1"/>
          </p:cNvSpPr>
          <p:nvPr>
            <p:ph type="title"/>
          </p:nvPr>
        </p:nvSpPr>
        <p:spPr>
          <a:xfrm>
            <a:off x="839788" y="457200"/>
            <a:ext cx="3932237" cy="1600200"/>
          </a:xfrm>
        </p:spPr>
        <p:txBody>
          <a:bodyPr anchor="b">
            <a:normAutofit/>
          </a:bodyPr>
          <a:lstStyle>
            <a:lvl1pPr>
              <a:defRPr sz="2800">
                <a:solidFill>
                  <a:schemeClr val="bg2">
                    <a:lumMod val="1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8A62F5-F96C-4495-AF29-410AF8D2D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E6A95-F331-4DDE-A1D6-84D9C8D87DFD}"/>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50F89-B8BE-4A88-BA82-0BBC606B629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E128705-DCB3-438D-8C65-670107D8E0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2DC584B-9A35-464C-B76D-1E5E6C5BDBA8}"/>
              </a:ext>
            </a:extLst>
          </p:cNvPr>
          <p:cNvSpPr>
            <a:spLocks noGrp="1"/>
          </p:cNvSpPr>
          <p:nvPr>
            <p:ph type="sldNum" sz="quarter" idx="12"/>
          </p:nvPr>
        </p:nvSpPr>
        <p:spPr>
          <a:xfrm>
            <a:off x="8610600" y="6356350"/>
            <a:ext cx="2743200" cy="365125"/>
          </a:xfrm>
          <a:prstGeom prst="rect">
            <a:avLst/>
          </a:prstGeom>
        </p:spPr>
        <p:txBody>
          <a:bodyPr/>
          <a:lstStyle/>
          <a:p>
            <a:fld id="{F5F5735F-B0A5-43FE-9715-DA774432E124}" type="slidenum">
              <a:rPr lang="en-US" smtClean="0"/>
              <a:t>‹#›</a:t>
            </a:fld>
            <a:endParaRPr lang="en-US"/>
          </a:p>
        </p:txBody>
      </p:sp>
      <p:sp>
        <p:nvSpPr>
          <p:cNvPr id="8" name="Slide Number Placeholder 3">
            <a:extLst>
              <a:ext uri="{FF2B5EF4-FFF2-40B4-BE49-F238E27FC236}">
                <a16:creationId xmlns:a16="http://schemas.microsoft.com/office/drawing/2014/main" id="{B909E604-59FD-41B5-BE88-BEC72E421A6A}"/>
              </a:ext>
            </a:extLst>
          </p:cNvPr>
          <p:cNvSpPr txBox="1">
            <a:spLocks/>
          </p:cNvSpPr>
          <p:nvPr userDrawn="1"/>
        </p:nvSpPr>
        <p:spPr>
          <a:xfrm>
            <a:off x="11353799" y="6356349"/>
            <a:ext cx="484907"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F5735F-B0A5-43FE-9715-DA774432E124}" type="slidenum">
              <a:rPr lang="en-US" smtClean="0"/>
              <a:pPr/>
              <a:t>‹#›</a:t>
            </a:fld>
            <a:endParaRPr lang="en-US"/>
          </a:p>
        </p:txBody>
      </p:sp>
    </p:spTree>
    <p:extLst>
      <p:ext uri="{BB962C8B-B14F-4D97-AF65-F5344CB8AC3E}">
        <p14:creationId xmlns:p14="http://schemas.microsoft.com/office/powerpoint/2010/main" val="467065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4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295401"/>
            <a:ext cx="10464800" cy="4830763"/>
          </a:xfrm>
          <a:prstGeom prst="rect">
            <a:avLst/>
          </a:prstGeom>
        </p:spPr>
        <p:txBody>
          <a:bodyPr/>
          <a:lstStyle>
            <a:lvl1pPr marL="0" indent="0">
              <a:buFont typeface="Wingdings" panose="05000000000000000000" pitchFamily="2" charset="2"/>
              <a:buNone/>
              <a:defRPr sz="2400">
                <a:latin typeface="Arial" panose="020B0604020202020204" pitchFamily="34" charset="0"/>
                <a:cs typeface="Arial" panose="020B0604020202020204" pitchFamily="34" charset="0"/>
              </a:defRPr>
            </a:lvl1pPr>
            <a:lvl2pPr marL="742950" indent="-285750">
              <a:buClr>
                <a:srgbClr val="005177"/>
              </a:buClr>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Clr>
                <a:srgbClr val="005177"/>
              </a:buClr>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Clr>
                <a:srgbClr val="005177"/>
              </a:buClr>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Clr>
                <a:srgbClr val="005177"/>
              </a:buClr>
              <a:buFont typeface="Arial" panose="020B0604020202020204" pitchFamily="34" charset="0"/>
              <a:buChar cha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idx="13" hasCustomPrompt="1"/>
          </p:nvPr>
        </p:nvSpPr>
        <p:spPr>
          <a:xfrm>
            <a:off x="1016000" y="295484"/>
            <a:ext cx="10058400" cy="505870"/>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6689635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13A844B-6856-488E-9721-60A57B58FF68}"/>
              </a:ext>
            </a:extLst>
          </p:cNvPr>
          <p:cNvSpPr>
            <a:spLocks noGrp="1"/>
          </p:cNvSpPr>
          <p:nvPr>
            <p:ph type="title" hasCustomPrompt="1"/>
          </p:nvPr>
        </p:nvSpPr>
        <p:spPr>
          <a:xfrm>
            <a:off x="1800204" y="367283"/>
            <a:ext cx="9687001" cy="698565"/>
          </a:xfrm>
          <a:solidFill>
            <a:srgbClr val="FFFFFF"/>
          </a:solidFill>
        </p:spPr>
        <p:txBody>
          <a:bodyPr>
            <a:noAutofit/>
          </a:bodyPr>
          <a:lstStyle>
            <a:lvl1pPr>
              <a:defRPr sz="2800" b="0">
                <a:solidFill>
                  <a:schemeClr val="bg2">
                    <a:lumMod val="10000"/>
                  </a:schemeClr>
                </a:solidFill>
              </a:defRPr>
            </a:lvl1pPr>
          </a:lstStyle>
          <a:p>
            <a:r>
              <a:rPr lang="en-US"/>
              <a:t>Edit Header</a:t>
            </a:r>
          </a:p>
        </p:txBody>
      </p:sp>
      <p:pic>
        <p:nvPicPr>
          <p:cNvPr id="25" name="Picture 24">
            <a:extLst>
              <a:ext uri="{FF2B5EF4-FFF2-40B4-BE49-F238E27FC236}">
                <a16:creationId xmlns:a16="http://schemas.microsoft.com/office/drawing/2014/main" id="{667586E3-40F9-49BC-8C02-C1BF654DBF8C}"/>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00" y="168519"/>
            <a:ext cx="1422704" cy="1096091"/>
          </a:xfrm>
          <a:prstGeom prst="rect">
            <a:avLst/>
          </a:prstGeom>
        </p:spPr>
      </p:pic>
      <p:sp>
        <p:nvSpPr>
          <p:cNvPr id="5" name="Slide Number Placeholder 3">
            <a:extLst>
              <a:ext uri="{FF2B5EF4-FFF2-40B4-BE49-F238E27FC236}">
                <a16:creationId xmlns:a16="http://schemas.microsoft.com/office/drawing/2014/main" id="{7C69B1BA-3963-487E-8381-51F06BEDCFDC}"/>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
        <p:nvSpPr>
          <p:cNvPr id="7" name="Text Placeholder 35">
            <a:extLst>
              <a:ext uri="{FF2B5EF4-FFF2-40B4-BE49-F238E27FC236}">
                <a16:creationId xmlns:a16="http://schemas.microsoft.com/office/drawing/2014/main" id="{DFB78851-8120-43AF-845F-7E74E53C94EF}"/>
              </a:ext>
            </a:extLst>
          </p:cNvPr>
          <p:cNvSpPr>
            <a:spLocks noGrp="1"/>
          </p:cNvSpPr>
          <p:nvPr>
            <p:ph type="body" sz="quarter" idx="18" hasCustomPrompt="1"/>
          </p:nvPr>
        </p:nvSpPr>
        <p:spPr>
          <a:xfrm>
            <a:off x="1800204" y="1065848"/>
            <a:ext cx="9687021" cy="304800"/>
          </a:xfrm>
        </p:spPr>
        <p:txBody>
          <a:bodyPr>
            <a:noAutofit/>
          </a:bodyPr>
          <a:lstStyle>
            <a:lvl1pPr marL="0" indent="0">
              <a:buNone/>
              <a:defRPr sz="1600" b="0">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8" name="Content Placeholder 8">
            <a:extLst>
              <a:ext uri="{FF2B5EF4-FFF2-40B4-BE49-F238E27FC236}">
                <a16:creationId xmlns:a16="http://schemas.microsoft.com/office/drawing/2014/main" id="{431E692D-C9EA-40AD-8E59-236FD3FF6F96}"/>
              </a:ext>
            </a:extLst>
          </p:cNvPr>
          <p:cNvSpPr>
            <a:spLocks noGrp="1"/>
          </p:cNvSpPr>
          <p:nvPr>
            <p:ph sz="quarter" idx="19" hasCustomPrompt="1"/>
          </p:nvPr>
        </p:nvSpPr>
        <p:spPr>
          <a:xfrm>
            <a:off x="910024" y="1933574"/>
            <a:ext cx="10100932" cy="2990851"/>
          </a:xfrm>
        </p:spPr>
        <p:txBody>
          <a:bodyPr numCol="2" spcCol="365760">
            <a:noAutofit/>
          </a:bodyPr>
          <a:lstStyle>
            <a:lvl1pPr marL="0" indent="0">
              <a:lnSpc>
                <a:spcPct val="100000"/>
              </a:lnSpc>
              <a:buFont typeface="Wingdings" panose="05000000000000000000" pitchFamily="2" charset="2"/>
              <a:buNone/>
              <a:defRPr sz="18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1800">
                <a:solidFill>
                  <a:schemeClr val="bg2">
                    <a:lumMod val="5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spTree>
    <p:extLst>
      <p:ext uri="{BB962C8B-B14F-4D97-AF65-F5344CB8AC3E}">
        <p14:creationId xmlns:p14="http://schemas.microsoft.com/office/powerpoint/2010/main" val="6076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Layou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A7616A-0FDE-41F6-B99A-1347A94EF443}"/>
              </a:ext>
            </a:extLst>
          </p:cNvPr>
          <p:cNvSpPr>
            <a:spLocks noGrp="1"/>
          </p:cNvSpPr>
          <p:nvPr>
            <p:ph sz="quarter" idx="19" hasCustomPrompt="1"/>
          </p:nvPr>
        </p:nvSpPr>
        <p:spPr>
          <a:xfrm>
            <a:off x="910024" y="1933574"/>
            <a:ext cx="10100932" cy="2990851"/>
          </a:xfrm>
        </p:spPr>
        <p:txBody>
          <a:bodyPr numCol="2">
            <a:noAutofit/>
          </a:bodyPr>
          <a:lstStyle>
            <a:lvl1pPr marL="228600" indent="-228600">
              <a:lnSpc>
                <a:spcPct val="100000"/>
              </a:lnSpc>
              <a:buFont typeface="Wingdings" panose="05000000000000000000" pitchFamily="2" charset="2"/>
              <a:buChar char="§"/>
              <a:defRPr sz="18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1800">
                <a:solidFill>
                  <a:schemeClr val="bg2">
                    <a:lumMod val="50000"/>
                  </a:schemeClr>
                </a:solidFill>
              </a:defRPr>
            </a:lvl2pPr>
            <a:lvl3pPr marL="1257300" indent="-342900">
              <a:lnSpc>
                <a:spcPct val="100000"/>
              </a:lnSpc>
              <a:buFont typeface="Wingdings" panose="05000000000000000000" pitchFamily="2" charset="2"/>
              <a:buChar char="§"/>
              <a:defRPr>
                <a:solidFill>
                  <a:schemeClr val="bg2">
                    <a:lumMod val="50000"/>
                  </a:schemeClr>
                </a:solidFill>
              </a:defRPr>
            </a:lvl3pPr>
            <a:lvl4pPr marL="1600200" indent="-228600">
              <a:lnSpc>
                <a:spcPct val="100000"/>
              </a:lnSpc>
              <a:buFont typeface="Wingdings" panose="05000000000000000000" pitchFamily="2" charset="2"/>
              <a:buChar char="§"/>
              <a:defRPr>
                <a:solidFill>
                  <a:schemeClr val="bg2">
                    <a:lumMod val="50000"/>
                  </a:schemeClr>
                </a:solidFill>
              </a:defRPr>
            </a:lvl4pPr>
            <a:lvl5pPr marL="1828800" indent="0">
              <a:lnSpc>
                <a:spcPct val="100000"/>
              </a:lnSpc>
              <a:buFont typeface="Wingdings" panose="05000000000000000000" pitchFamily="2" charset="2"/>
              <a:buNone/>
              <a:defRPr>
                <a:solidFill>
                  <a:schemeClr val="bg2">
                    <a:lumMod val="50000"/>
                  </a:schemeClr>
                </a:solidFill>
              </a:defRPr>
            </a:lvl5pPr>
          </a:lstStyle>
          <a:p>
            <a:pPr lvl="0"/>
            <a:r>
              <a:rPr lang="en-US"/>
              <a:t>First Bullet</a:t>
            </a:r>
          </a:p>
          <a:p>
            <a:pPr lvl="1"/>
            <a:r>
              <a:rPr lang="en-US"/>
              <a:t>Second level</a:t>
            </a:r>
          </a:p>
          <a:p>
            <a:pPr lvl="1"/>
            <a:endParaRPr lang="en-US"/>
          </a:p>
          <a:p>
            <a:pPr lvl="0"/>
            <a:r>
              <a:rPr lang="en-US"/>
              <a:t>Second bullet</a:t>
            </a:r>
          </a:p>
          <a:p>
            <a:pPr lvl="1"/>
            <a:r>
              <a:rPr lang="en-US"/>
              <a:t>Second level</a:t>
            </a:r>
          </a:p>
          <a:p>
            <a:pPr lvl="1"/>
            <a:endParaRPr lang="en-US"/>
          </a:p>
          <a:p>
            <a:pPr lvl="0"/>
            <a:r>
              <a:rPr lang="en-US"/>
              <a:t>Third Bullet</a:t>
            </a:r>
          </a:p>
          <a:p>
            <a:pPr lvl="1"/>
            <a:r>
              <a:rPr lang="en-US"/>
              <a:t>Second Level</a:t>
            </a:r>
          </a:p>
          <a:p>
            <a:pPr lvl="1"/>
            <a:endParaRPr lang="en-US"/>
          </a:p>
          <a:p>
            <a:pPr lvl="0"/>
            <a:r>
              <a:rPr lang="en-US"/>
              <a:t>Fourth Bullet</a:t>
            </a:r>
          </a:p>
          <a:p>
            <a:pPr lvl="1"/>
            <a:r>
              <a:rPr lang="en-US"/>
              <a:t>Second Level</a:t>
            </a:r>
          </a:p>
          <a:p>
            <a:pPr lvl="1"/>
            <a:endParaRPr lang="en-US"/>
          </a:p>
          <a:p>
            <a:pPr lvl="0"/>
            <a:r>
              <a:rPr lang="en-US"/>
              <a:t>Fifth Bullet</a:t>
            </a:r>
          </a:p>
          <a:p>
            <a:pPr lvl="1"/>
            <a:r>
              <a:rPr lang="en-US"/>
              <a:t>Second Level</a:t>
            </a:r>
          </a:p>
          <a:p>
            <a:pPr lvl="1"/>
            <a:endParaRPr lang="en-US"/>
          </a:p>
          <a:p>
            <a:pPr lvl="0"/>
            <a:r>
              <a:rPr lang="en-US"/>
              <a:t>Sixth Bullet</a:t>
            </a:r>
          </a:p>
          <a:p>
            <a:pPr lvl="1"/>
            <a:r>
              <a:rPr lang="en-US"/>
              <a:t>Second Level</a:t>
            </a:r>
          </a:p>
        </p:txBody>
      </p:sp>
      <p:sp>
        <p:nvSpPr>
          <p:cNvPr id="5" name="Title 1">
            <a:extLst>
              <a:ext uri="{FF2B5EF4-FFF2-40B4-BE49-F238E27FC236}">
                <a16:creationId xmlns:a16="http://schemas.microsoft.com/office/drawing/2014/main" id="{29BE8DDC-EF79-4ABB-85C7-08A697A18FCA}"/>
              </a:ext>
            </a:extLst>
          </p:cNvPr>
          <p:cNvSpPr>
            <a:spLocks noGrp="1"/>
          </p:cNvSpPr>
          <p:nvPr>
            <p:ph type="title" hasCustomPrompt="1"/>
          </p:nvPr>
        </p:nvSpPr>
        <p:spPr>
          <a:xfrm>
            <a:off x="910024" y="329183"/>
            <a:ext cx="10100932" cy="698565"/>
          </a:xfrm>
        </p:spPr>
        <p:txBody>
          <a:bodyPr>
            <a:noAutofit/>
          </a:bodyPr>
          <a:lstStyle>
            <a:lvl1pPr>
              <a:defRPr sz="2800" b="1">
                <a:solidFill>
                  <a:schemeClr val="bg2">
                    <a:lumMod val="10000"/>
                  </a:schemeClr>
                </a:solidFill>
              </a:defRPr>
            </a:lvl1pPr>
          </a:lstStyle>
          <a:p>
            <a:r>
              <a:rPr lang="en-US"/>
              <a:t>Edit Header</a:t>
            </a:r>
          </a:p>
        </p:txBody>
      </p:sp>
      <p:sp>
        <p:nvSpPr>
          <p:cNvPr id="6" name="Text Placeholder 35">
            <a:extLst>
              <a:ext uri="{FF2B5EF4-FFF2-40B4-BE49-F238E27FC236}">
                <a16:creationId xmlns:a16="http://schemas.microsoft.com/office/drawing/2014/main" id="{D649D55E-3D6A-41F8-92A3-B36B2A157E1C}"/>
              </a:ext>
            </a:extLst>
          </p:cNvPr>
          <p:cNvSpPr>
            <a:spLocks noGrp="1"/>
          </p:cNvSpPr>
          <p:nvPr>
            <p:ph type="body" sz="quarter" idx="20" hasCustomPrompt="1"/>
          </p:nvPr>
        </p:nvSpPr>
        <p:spPr>
          <a:xfrm>
            <a:off x="910024" y="1027748"/>
            <a:ext cx="10100951" cy="304800"/>
          </a:xfrm>
        </p:spPr>
        <p:txBody>
          <a:bodyPr>
            <a:noAutofit/>
          </a:bodyPr>
          <a:lstStyle>
            <a:lvl1pPr marL="0" indent="0">
              <a:buNone/>
              <a:defRPr sz="1800" b="0">
                <a:solidFill>
                  <a:schemeClr val="accent2"/>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pic>
        <p:nvPicPr>
          <p:cNvPr id="7" name="Picture 6" descr="A person standing in front of a building&#10;&#10;Description generated with high confidence">
            <a:extLst>
              <a:ext uri="{FF2B5EF4-FFF2-40B4-BE49-F238E27FC236}">
                <a16:creationId xmlns:a16="http://schemas.microsoft.com/office/drawing/2014/main" id="{F480DE78-90ED-415C-9C57-02B763DDA7FA}"/>
              </a:ext>
            </a:extLst>
          </p:cNvPr>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64413" y="0"/>
            <a:ext cx="2128826" cy="2244436"/>
          </a:xfrm>
          <a:prstGeom prst="rect">
            <a:avLst/>
          </a:prstGeom>
        </p:spPr>
      </p:pic>
      <p:sp>
        <p:nvSpPr>
          <p:cNvPr id="8" name="Slide Number Placeholder 3">
            <a:extLst>
              <a:ext uri="{FF2B5EF4-FFF2-40B4-BE49-F238E27FC236}">
                <a16:creationId xmlns:a16="http://schemas.microsoft.com/office/drawing/2014/main" id="{95FA20D3-2A26-405B-A7BD-F9FF11E6AF85}"/>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87558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1FCE7-3BFB-47CF-8FCD-0B18D5F37878}"/>
              </a:ext>
            </a:extLst>
          </p:cNvPr>
          <p:cNvSpPr>
            <a:spLocks noGrp="1"/>
          </p:cNvSpPr>
          <p:nvPr>
            <p:ph idx="1" hasCustomPrompt="1"/>
          </p:nvPr>
        </p:nvSpPr>
        <p:spPr>
          <a:xfrm>
            <a:off x="838200" y="1825625"/>
            <a:ext cx="5086739" cy="1262808"/>
          </a:xfrm>
        </p:spPr>
        <p:txBody>
          <a:bodyPr>
            <a:normAutofit/>
          </a:bodyPr>
          <a:lstStyle>
            <a:lvl1pPr marL="0" indent="0">
              <a:buNone/>
              <a:defRPr sz="4000">
                <a:solidFill>
                  <a:schemeClr val="bg1"/>
                </a:solidFill>
              </a:defRPr>
            </a:lvl1pPr>
          </a:lstStyle>
          <a:p>
            <a:pPr lvl="0"/>
            <a:r>
              <a:rPr lang="en-US"/>
              <a:t>Edit Master Text Styles</a:t>
            </a:r>
          </a:p>
        </p:txBody>
      </p:sp>
      <p:pic>
        <p:nvPicPr>
          <p:cNvPr id="2" name="Picture 1">
            <a:extLst>
              <a:ext uri="{FF2B5EF4-FFF2-40B4-BE49-F238E27FC236}">
                <a16:creationId xmlns:a16="http://schemas.microsoft.com/office/drawing/2014/main" id="{9AB9524A-D29D-4648-8053-B4CE70537BCA}"/>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9385742B-D96D-4CC9-9C0C-CBD24465B69C}"/>
              </a:ext>
            </a:extLst>
          </p:cNvPr>
          <p:cNvSpPr/>
          <p:nvPr userDrawn="1"/>
        </p:nvSpPr>
        <p:spPr>
          <a:xfrm>
            <a:off x="0" y="0"/>
            <a:ext cx="12192000" cy="6858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64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nten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A718E-4D57-4EDE-9826-1C12551ED717}"/>
              </a:ext>
            </a:extLst>
          </p:cNvPr>
          <p:cNvSpPr>
            <a:spLocks noGrp="1"/>
          </p:cNvSpPr>
          <p:nvPr>
            <p:ph sz="half" idx="1"/>
          </p:nvPr>
        </p:nvSpPr>
        <p:spPr>
          <a:xfrm>
            <a:off x="5094108" y="406141"/>
            <a:ext cx="3059292" cy="2569093"/>
          </a:xfrm>
          <a:ln w="38100">
            <a:solidFill>
              <a:schemeClr val="accent2"/>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4" name="Content Placeholder 3">
            <a:extLst>
              <a:ext uri="{FF2B5EF4-FFF2-40B4-BE49-F238E27FC236}">
                <a16:creationId xmlns:a16="http://schemas.microsoft.com/office/drawing/2014/main" id="{F1A3CAC3-EF0F-4553-B30B-9B9F4FDD0E58}"/>
              </a:ext>
            </a:extLst>
          </p:cNvPr>
          <p:cNvSpPr>
            <a:spLocks noGrp="1"/>
          </p:cNvSpPr>
          <p:nvPr>
            <p:ph sz="half" idx="2"/>
          </p:nvPr>
        </p:nvSpPr>
        <p:spPr>
          <a:xfrm>
            <a:off x="8610600" y="406141"/>
            <a:ext cx="3059292" cy="2569093"/>
          </a:xfrm>
          <a:ln w="38100">
            <a:solidFill>
              <a:schemeClr val="tx1"/>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8" name="Content Placeholder 2">
            <a:extLst>
              <a:ext uri="{FF2B5EF4-FFF2-40B4-BE49-F238E27FC236}">
                <a16:creationId xmlns:a16="http://schemas.microsoft.com/office/drawing/2014/main" id="{13CDDDD3-202F-410D-A9D6-CD84CDAAA451}"/>
              </a:ext>
            </a:extLst>
          </p:cNvPr>
          <p:cNvSpPr>
            <a:spLocks noGrp="1"/>
          </p:cNvSpPr>
          <p:nvPr>
            <p:ph sz="half" idx="13"/>
          </p:nvPr>
        </p:nvSpPr>
        <p:spPr>
          <a:xfrm>
            <a:off x="5094108" y="3381245"/>
            <a:ext cx="3059292" cy="2569093"/>
          </a:xfrm>
          <a:ln w="38100">
            <a:solidFill>
              <a:schemeClr val="tx1"/>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9" name="Content Placeholder 3">
            <a:extLst>
              <a:ext uri="{FF2B5EF4-FFF2-40B4-BE49-F238E27FC236}">
                <a16:creationId xmlns:a16="http://schemas.microsoft.com/office/drawing/2014/main" id="{EE58C609-5932-411F-B258-AAEEDE515888}"/>
              </a:ext>
            </a:extLst>
          </p:cNvPr>
          <p:cNvSpPr>
            <a:spLocks noGrp="1"/>
          </p:cNvSpPr>
          <p:nvPr>
            <p:ph sz="half" idx="14"/>
          </p:nvPr>
        </p:nvSpPr>
        <p:spPr>
          <a:xfrm>
            <a:off x="8610600" y="3381245"/>
            <a:ext cx="3059292" cy="2569093"/>
          </a:xfrm>
          <a:ln w="38100">
            <a:solidFill>
              <a:schemeClr val="accent2"/>
            </a:solidFill>
          </a:ln>
        </p:spPr>
        <p:txBody>
          <a:bodyPr anchor="ctr">
            <a:normAutofit/>
          </a:bodyPr>
          <a:lstStyle>
            <a:lvl1pPr marL="0" indent="0" algn="ctr">
              <a:lnSpc>
                <a:spcPct val="100000"/>
              </a:lnSpc>
              <a:buFont typeface="Arial" panose="020B0604020202020204" pitchFamily="34" charset="0"/>
              <a:buNone/>
              <a:defRPr sz="1600">
                <a:solidFill>
                  <a:schemeClr val="bg2">
                    <a:lumMod val="50000"/>
                  </a:schemeClr>
                </a:solidFill>
              </a:defRPr>
            </a:lvl1pPr>
            <a:lvl2pPr marL="457200" indent="0" algn="ctr">
              <a:lnSpc>
                <a:spcPct val="100000"/>
              </a:lnSpc>
              <a:buFont typeface="Wingdings" panose="05000000000000000000" pitchFamily="2" charset="2"/>
              <a:buNone/>
              <a:defRPr sz="1400">
                <a:solidFill>
                  <a:schemeClr val="bg2">
                    <a:lumMod val="50000"/>
                  </a:schemeClr>
                </a:solidFill>
              </a:defRPr>
            </a:lvl2pPr>
            <a:lvl3pPr marL="914400" indent="0">
              <a:buNone/>
              <a:defRPr sz="1200"/>
            </a:lvl3pPr>
            <a:lvl4pPr marL="1371600" indent="0">
              <a:buNone/>
              <a:defRPr sz="1100"/>
            </a:lvl4pPr>
            <a:lvl5pPr marL="1828800" indent="0">
              <a:buNone/>
              <a:defRPr sz="1100"/>
            </a:lvl5pPr>
          </a:lstStyle>
          <a:p>
            <a:pPr lvl="0"/>
            <a:r>
              <a:rPr lang="en-US"/>
              <a:t>Edit Master text styles</a:t>
            </a:r>
          </a:p>
        </p:txBody>
      </p:sp>
      <p:sp>
        <p:nvSpPr>
          <p:cNvPr id="6" name="Slide Number Placeholder 3">
            <a:extLst>
              <a:ext uri="{FF2B5EF4-FFF2-40B4-BE49-F238E27FC236}">
                <a16:creationId xmlns:a16="http://schemas.microsoft.com/office/drawing/2014/main" id="{0B1D6D0B-CA24-4B90-9E2C-42FC8BB6391B}"/>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14138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Four Content">
    <p:spTree>
      <p:nvGrpSpPr>
        <p:cNvPr id="1" name=""/>
        <p:cNvGrpSpPr/>
        <p:nvPr/>
      </p:nvGrpSpPr>
      <p:grpSpPr>
        <a:xfrm>
          <a:off x="0" y="0"/>
          <a:ext cx="0" cy="0"/>
          <a:chOff x="0" y="0"/>
          <a:chExt cx="0" cy="0"/>
        </a:xfrm>
      </p:grpSpPr>
      <p:sp>
        <p:nvSpPr>
          <p:cNvPr id="19" name="Content Placeholder 12">
            <a:extLst>
              <a:ext uri="{FF2B5EF4-FFF2-40B4-BE49-F238E27FC236}">
                <a16:creationId xmlns:a16="http://schemas.microsoft.com/office/drawing/2014/main" id="{106C6EE5-99F1-406D-AEC9-2DEA93431854}"/>
              </a:ext>
            </a:extLst>
          </p:cNvPr>
          <p:cNvSpPr>
            <a:spLocks noGrp="1"/>
          </p:cNvSpPr>
          <p:nvPr>
            <p:ph sz="quarter" idx="24" hasCustomPrompt="1"/>
          </p:nvPr>
        </p:nvSpPr>
        <p:spPr>
          <a:xfrm>
            <a:off x="909291" y="4239184"/>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910024" y="1027748"/>
            <a:ext cx="10100951" cy="304800"/>
          </a:xfrm>
        </p:spPr>
        <p:txBody>
          <a:bodyPr>
            <a:noAutofit/>
          </a:bodyPr>
          <a:lstStyle>
            <a:lvl1pPr marL="0" indent="0">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43" name="Title 1">
            <a:extLst>
              <a:ext uri="{FF2B5EF4-FFF2-40B4-BE49-F238E27FC236}">
                <a16:creationId xmlns:a16="http://schemas.microsoft.com/office/drawing/2014/main" id="{72D5C269-41BE-46A1-8B0A-5BD1BBC5CDDC}"/>
              </a:ext>
            </a:extLst>
          </p:cNvPr>
          <p:cNvSpPr>
            <a:spLocks noGrp="1"/>
          </p:cNvSpPr>
          <p:nvPr>
            <p:ph type="title" hasCustomPrompt="1"/>
          </p:nvPr>
        </p:nvSpPr>
        <p:spPr>
          <a:xfrm>
            <a:off x="910024" y="329183"/>
            <a:ext cx="10100932" cy="698565"/>
          </a:xfrm>
        </p:spPr>
        <p:txBody>
          <a:bodyPr>
            <a:noAutofit/>
          </a:bodyPr>
          <a:lstStyle>
            <a:lvl1pPr>
              <a:defRPr sz="3200" b="0">
                <a:solidFill>
                  <a:schemeClr val="bg2">
                    <a:lumMod val="10000"/>
                  </a:schemeClr>
                </a:solidFill>
              </a:defRPr>
            </a:lvl1pPr>
          </a:lstStyle>
          <a:p>
            <a:r>
              <a:rPr lang="en-US"/>
              <a:t>Enter title here</a:t>
            </a:r>
          </a:p>
        </p:txBody>
      </p:sp>
      <p:sp>
        <p:nvSpPr>
          <p:cNvPr id="3" name="Text Placeholder 2">
            <a:extLst>
              <a:ext uri="{FF2B5EF4-FFF2-40B4-BE49-F238E27FC236}">
                <a16:creationId xmlns:a16="http://schemas.microsoft.com/office/drawing/2014/main" id="{4F855882-3419-4659-B924-B76C1E226CA7}"/>
              </a:ext>
            </a:extLst>
          </p:cNvPr>
          <p:cNvSpPr>
            <a:spLocks noGrp="1"/>
          </p:cNvSpPr>
          <p:nvPr>
            <p:ph type="body" sz="quarter" idx="19"/>
          </p:nvPr>
        </p:nvSpPr>
        <p:spPr>
          <a:xfrm>
            <a:off x="1811338" y="1948690"/>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endParaRPr lang="en-US"/>
          </a:p>
        </p:txBody>
      </p:sp>
      <p:sp>
        <p:nvSpPr>
          <p:cNvPr id="14" name="Text Placeholder 2">
            <a:extLst>
              <a:ext uri="{FF2B5EF4-FFF2-40B4-BE49-F238E27FC236}">
                <a16:creationId xmlns:a16="http://schemas.microsoft.com/office/drawing/2014/main" id="{E3233EFB-1805-4305-8C2A-A6EE033FCC5B}"/>
              </a:ext>
            </a:extLst>
          </p:cNvPr>
          <p:cNvSpPr>
            <a:spLocks noGrp="1"/>
          </p:cNvSpPr>
          <p:nvPr>
            <p:ph type="body" sz="quarter" idx="20"/>
          </p:nvPr>
        </p:nvSpPr>
        <p:spPr>
          <a:xfrm>
            <a:off x="7540681" y="1948690"/>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endParaRPr lang="en-US"/>
          </a:p>
        </p:txBody>
      </p:sp>
      <p:sp>
        <p:nvSpPr>
          <p:cNvPr id="15" name="Text Placeholder 2">
            <a:extLst>
              <a:ext uri="{FF2B5EF4-FFF2-40B4-BE49-F238E27FC236}">
                <a16:creationId xmlns:a16="http://schemas.microsoft.com/office/drawing/2014/main" id="{615A9E96-0654-42F4-952D-7CFC7F887798}"/>
              </a:ext>
            </a:extLst>
          </p:cNvPr>
          <p:cNvSpPr>
            <a:spLocks noGrp="1"/>
          </p:cNvSpPr>
          <p:nvPr>
            <p:ph type="body" sz="quarter" idx="21"/>
          </p:nvPr>
        </p:nvSpPr>
        <p:spPr>
          <a:xfrm>
            <a:off x="1811338" y="4285423"/>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endParaRPr lang="en-US"/>
          </a:p>
        </p:txBody>
      </p:sp>
      <p:sp>
        <p:nvSpPr>
          <p:cNvPr id="16" name="Text Placeholder 2">
            <a:extLst>
              <a:ext uri="{FF2B5EF4-FFF2-40B4-BE49-F238E27FC236}">
                <a16:creationId xmlns:a16="http://schemas.microsoft.com/office/drawing/2014/main" id="{E85EBFE1-15C4-4D9D-9363-25916CEC6FF7}"/>
              </a:ext>
            </a:extLst>
          </p:cNvPr>
          <p:cNvSpPr>
            <a:spLocks noGrp="1"/>
          </p:cNvSpPr>
          <p:nvPr>
            <p:ph type="body" sz="quarter" idx="22"/>
          </p:nvPr>
        </p:nvSpPr>
        <p:spPr>
          <a:xfrm>
            <a:off x="7540681" y="4285423"/>
            <a:ext cx="3470275" cy="415925"/>
          </a:xfrm>
        </p:spPr>
        <p:txBody>
          <a:bodyPr>
            <a:normAutofit/>
          </a:bodyPr>
          <a:lstStyle>
            <a:lvl1pPr marL="0" indent="0">
              <a:buNone/>
              <a:defRPr lang="en-US" sz="1800" b="1" kern="1200" dirty="0">
                <a:solidFill>
                  <a:schemeClr val="accent2"/>
                </a:solidFill>
                <a:latin typeface="Arial" panose="020B0604020202020204" pitchFamily="34" charset="0"/>
                <a:ea typeface="+mn-ea"/>
                <a:cs typeface="Arial" panose="020B0604020202020204" pitchFamily="34" charset="0"/>
              </a:defRPr>
            </a:lvl1pPr>
          </a:lstStyle>
          <a:p>
            <a:pPr lvl="0"/>
            <a:endParaRPr lang="en-US"/>
          </a:p>
        </p:txBody>
      </p:sp>
      <p:sp>
        <p:nvSpPr>
          <p:cNvPr id="13" name="Content Placeholder 12">
            <a:extLst>
              <a:ext uri="{FF2B5EF4-FFF2-40B4-BE49-F238E27FC236}">
                <a16:creationId xmlns:a16="http://schemas.microsoft.com/office/drawing/2014/main" id="{BA5E2452-1221-4615-8844-A797F4F88C4C}"/>
              </a:ext>
            </a:extLst>
          </p:cNvPr>
          <p:cNvSpPr>
            <a:spLocks noGrp="1"/>
          </p:cNvSpPr>
          <p:nvPr>
            <p:ph sz="quarter" idx="23" hasCustomPrompt="1"/>
          </p:nvPr>
        </p:nvSpPr>
        <p:spPr>
          <a:xfrm>
            <a:off x="909292" y="1913966"/>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0" name="Content Placeholder 12">
            <a:extLst>
              <a:ext uri="{FF2B5EF4-FFF2-40B4-BE49-F238E27FC236}">
                <a16:creationId xmlns:a16="http://schemas.microsoft.com/office/drawing/2014/main" id="{06653D1E-1E38-4A8B-B397-40CE4F61EE99}"/>
              </a:ext>
            </a:extLst>
          </p:cNvPr>
          <p:cNvSpPr>
            <a:spLocks noGrp="1"/>
          </p:cNvSpPr>
          <p:nvPr>
            <p:ph sz="quarter" idx="25" hasCustomPrompt="1"/>
          </p:nvPr>
        </p:nvSpPr>
        <p:spPr>
          <a:xfrm>
            <a:off x="6640511" y="4239184"/>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21" name="Content Placeholder 12">
            <a:extLst>
              <a:ext uri="{FF2B5EF4-FFF2-40B4-BE49-F238E27FC236}">
                <a16:creationId xmlns:a16="http://schemas.microsoft.com/office/drawing/2014/main" id="{5A58C357-8146-4EF7-9FD1-4CC35FD4A4F4}"/>
              </a:ext>
            </a:extLst>
          </p:cNvPr>
          <p:cNvSpPr>
            <a:spLocks noGrp="1"/>
          </p:cNvSpPr>
          <p:nvPr>
            <p:ph sz="quarter" idx="26" hasCustomPrompt="1"/>
          </p:nvPr>
        </p:nvSpPr>
        <p:spPr>
          <a:xfrm>
            <a:off x="6640512" y="1913966"/>
            <a:ext cx="809625" cy="704850"/>
          </a:xfrm>
        </p:spPr>
        <p:txBody>
          <a:bodyPr>
            <a:noAutofit/>
          </a:bodyPr>
          <a:lstStyle>
            <a:lvl1pPr marL="0" indent="0" algn="ctr" defTabSz="685800" rtl="0" eaLnBrk="1" latinLnBrk="0" hangingPunct="1">
              <a:buNone/>
              <a:defRPr lang="en-US" sz="3200" b="0" kern="1200" dirty="0">
                <a:solidFill>
                  <a:schemeClr val="accent2"/>
                </a:solidFill>
                <a:latin typeface="+mj-lt"/>
                <a:ea typeface="Raleway Light" charset="0"/>
                <a:cs typeface="Raleway Light" charset="0"/>
              </a:defRPr>
            </a:lvl1pPr>
          </a:lstStyle>
          <a:p>
            <a:pPr lvl="0"/>
            <a:r>
              <a:rPr lang="en-US"/>
              <a:t>#</a:t>
            </a:r>
          </a:p>
        </p:txBody>
      </p:sp>
      <p:sp>
        <p:nvSpPr>
          <p:cNvPr id="12" name="Slide Number Placeholder 3">
            <a:extLst>
              <a:ext uri="{FF2B5EF4-FFF2-40B4-BE49-F238E27FC236}">
                <a16:creationId xmlns:a16="http://schemas.microsoft.com/office/drawing/2014/main" id="{76AC00E5-F678-4D18-917A-8B404AEAC8B7}"/>
              </a:ext>
            </a:extLst>
          </p:cNvPr>
          <p:cNvSpPr>
            <a:spLocks noGrp="1"/>
          </p:cNvSpPr>
          <p:nvPr>
            <p:ph type="sldNum" sz="quarter" idx="11"/>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156054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our content w/ graphic">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3CD9E94-FDE7-4DDC-8004-4A7E51E885CD}"/>
              </a:ext>
            </a:extLst>
          </p:cNvPr>
          <p:cNvSpPr>
            <a:spLocks noGrp="1"/>
          </p:cNvSpPr>
          <p:nvPr>
            <p:ph type="body" sz="quarter" idx="10"/>
          </p:nvPr>
        </p:nvSpPr>
        <p:spPr>
          <a:xfrm>
            <a:off x="4734440" y="1375470"/>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8" name="Text Placeholder 27">
            <a:extLst>
              <a:ext uri="{FF2B5EF4-FFF2-40B4-BE49-F238E27FC236}">
                <a16:creationId xmlns:a16="http://schemas.microsoft.com/office/drawing/2014/main" id="{799BD105-1971-4D2F-8A72-0834CADC508C}"/>
              </a:ext>
            </a:extLst>
          </p:cNvPr>
          <p:cNvSpPr>
            <a:spLocks noGrp="1"/>
          </p:cNvSpPr>
          <p:nvPr>
            <p:ph type="body" sz="quarter" idx="11" hasCustomPrompt="1"/>
          </p:nvPr>
        </p:nvSpPr>
        <p:spPr>
          <a:xfrm>
            <a:off x="4734440" y="2179505"/>
            <a:ext cx="2703515" cy="566776"/>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29" name="Text Placeholder 25">
            <a:extLst>
              <a:ext uri="{FF2B5EF4-FFF2-40B4-BE49-F238E27FC236}">
                <a16:creationId xmlns:a16="http://schemas.microsoft.com/office/drawing/2014/main" id="{FBD3397F-627B-482B-A4E4-0FF9436657C7}"/>
              </a:ext>
            </a:extLst>
          </p:cNvPr>
          <p:cNvSpPr>
            <a:spLocks noGrp="1"/>
          </p:cNvSpPr>
          <p:nvPr>
            <p:ph type="body" sz="quarter" idx="12"/>
          </p:nvPr>
        </p:nvSpPr>
        <p:spPr>
          <a:xfrm>
            <a:off x="8703403" y="137737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0" name="Text Placeholder 27">
            <a:extLst>
              <a:ext uri="{FF2B5EF4-FFF2-40B4-BE49-F238E27FC236}">
                <a16:creationId xmlns:a16="http://schemas.microsoft.com/office/drawing/2014/main" id="{FAA4F2B2-3916-4395-AC7A-9D44B2DECCC4}"/>
              </a:ext>
            </a:extLst>
          </p:cNvPr>
          <p:cNvSpPr>
            <a:spLocks noGrp="1"/>
          </p:cNvSpPr>
          <p:nvPr>
            <p:ph type="body" sz="quarter" idx="13" hasCustomPrompt="1"/>
          </p:nvPr>
        </p:nvSpPr>
        <p:spPr>
          <a:xfrm>
            <a:off x="8703403" y="2181412"/>
            <a:ext cx="2703515" cy="566777"/>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1" name="Text Placeholder 25">
            <a:extLst>
              <a:ext uri="{FF2B5EF4-FFF2-40B4-BE49-F238E27FC236}">
                <a16:creationId xmlns:a16="http://schemas.microsoft.com/office/drawing/2014/main" id="{1002857F-BAE3-406F-B294-D86A05A19323}"/>
              </a:ext>
            </a:extLst>
          </p:cNvPr>
          <p:cNvSpPr>
            <a:spLocks noGrp="1"/>
          </p:cNvSpPr>
          <p:nvPr>
            <p:ph type="body" sz="quarter" idx="14"/>
          </p:nvPr>
        </p:nvSpPr>
        <p:spPr>
          <a:xfrm>
            <a:off x="4734439" y="3659719"/>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6"/>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2" name="Text Placeholder 27">
            <a:extLst>
              <a:ext uri="{FF2B5EF4-FFF2-40B4-BE49-F238E27FC236}">
                <a16:creationId xmlns:a16="http://schemas.microsoft.com/office/drawing/2014/main" id="{038677F3-0975-410D-B80E-61A973662BFA}"/>
              </a:ext>
            </a:extLst>
          </p:cNvPr>
          <p:cNvSpPr>
            <a:spLocks noGrp="1"/>
          </p:cNvSpPr>
          <p:nvPr>
            <p:ph type="body" sz="quarter" idx="15" hasCustomPrompt="1"/>
          </p:nvPr>
        </p:nvSpPr>
        <p:spPr>
          <a:xfrm>
            <a:off x="4734439" y="4463752"/>
            <a:ext cx="2703515" cy="566777"/>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3" name="Text Placeholder 25">
            <a:extLst>
              <a:ext uri="{FF2B5EF4-FFF2-40B4-BE49-F238E27FC236}">
                <a16:creationId xmlns:a16="http://schemas.microsoft.com/office/drawing/2014/main" id="{64BDF859-2CBB-40F4-BA39-D4BF6C38C0FF}"/>
              </a:ext>
            </a:extLst>
          </p:cNvPr>
          <p:cNvSpPr>
            <a:spLocks noGrp="1"/>
          </p:cNvSpPr>
          <p:nvPr>
            <p:ph type="body" sz="quarter" idx="16"/>
          </p:nvPr>
        </p:nvSpPr>
        <p:spPr>
          <a:xfrm>
            <a:off x="8703402" y="3661628"/>
            <a:ext cx="2703513" cy="303805"/>
          </a:xfrm>
        </p:spPr>
        <p:txBody>
          <a:bodyPr>
            <a:noAutofit/>
          </a:bodyPr>
          <a:lstStyle>
            <a:lvl1pPr marL="0" indent="0">
              <a:buNone/>
              <a:defRPr sz="1800" b="1">
                <a:solidFill>
                  <a:schemeClr val="accent2"/>
                </a:solidFill>
                <a:latin typeface="+mj-lt"/>
              </a:defRPr>
            </a:lvl1pPr>
            <a:lvl2pPr marL="457200" indent="0">
              <a:buNone/>
              <a:defRPr sz="1400" b="1">
                <a:solidFill>
                  <a:schemeClr val="accent2"/>
                </a:solidFill>
                <a:latin typeface="+mj-lt"/>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34" name="Text Placeholder 27">
            <a:extLst>
              <a:ext uri="{FF2B5EF4-FFF2-40B4-BE49-F238E27FC236}">
                <a16:creationId xmlns:a16="http://schemas.microsoft.com/office/drawing/2014/main" id="{E38769B9-BE91-4855-A08C-6D022E8E123F}"/>
              </a:ext>
            </a:extLst>
          </p:cNvPr>
          <p:cNvSpPr>
            <a:spLocks noGrp="1"/>
          </p:cNvSpPr>
          <p:nvPr>
            <p:ph type="body" sz="quarter" idx="17" hasCustomPrompt="1"/>
          </p:nvPr>
        </p:nvSpPr>
        <p:spPr>
          <a:xfrm>
            <a:off x="8703402" y="4465661"/>
            <a:ext cx="2703515" cy="566778"/>
          </a:xfrm>
        </p:spPr>
        <p:txBody>
          <a:bodyPr/>
          <a:lstStyle>
            <a:lvl1pPr marL="0" indent="0">
              <a:lnSpc>
                <a:spcPct val="100000"/>
              </a:lnSpc>
              <a:buNone/>
              <a:defRPr sz="1400">
                <a:solidFill>
                  <a:schemeClr val="bg2">
                    <a:lumMod val="50000"/>
                  </a:schemeClr>
                </a:solidFill>
              </a:defRPr>
            </a:lvl1pPr>
          </a:lstStyle>
          <a:p>
            <a:pPr lvl="0"/>
            <a:r>
              <a:rPr lang="en-US"/>
              <a:t>Place holder text</a:t>
            </a:r>
          </a:p>
        </p:txBody>
      </p:sp>
      <p:sp>
        <p:nvSpPr>
          <p:cNvPr id="36" name="Text Placeholder 35">
            <a:extLst>
              <a:ext uri="{FF2B5EF4-FFF2-40B4-BE49-F238E27FC236}">
                <a16:creationId xmlns:a16="http://schemas.microsoft.com/office/drawing/2014/main" id="{71BDF888-A964-4F18-94B3-CA273BA1B32B}"/>
              </a:ext>
            </a:extLst>
          </p:cNvPr>
          <p:cNvSpPr>
            <a:spLocks noGrp="1"/>
          </p:cNvSpPr>
          <p:nvPr>
            <p:ph type="body" sz="quarter" idx="18" hasCustomPrompt="1"/>
          </p:nvPr>
        </p:nvSpPr>
        <p:spPr>
          <a:xfrm>
            <a:off x="377714" y="5591616"/>
            <a:ext cx="3507775" cy="304800"/>
          </a:xfrm>
        </p:spPr>
        <p:txBody>
          <a:bodyPr>
            <a:noAutofit/>
          </a:bodyPr>
          <a:lstStyle>
            <a:lvl1pPr marL="0" indent="0" algn="ctr">
              <a:buNone/>
              <a:defRPr sz="1400" b="1">
                <a:solidFill>
                  <a:schemeClr val="bg2">
                    <a:lumMod val="10000"/>
                  </a:schemeClr>
                </a:solidFill>
              </a:defRPr>
            </a:lvl1pPr>
            <a:lvl2pPr marL="457200" indent="0">
              <a:buNone/>
              <a:defRPr sz="1400" b="1">
                <a:solidFill>
                  <a:schemeClr val="bg2">
                    <a:lumMod val="10000"/>
                  </a:schemeClr>
                </a:solidFill>
              </a:defRPr>
            </a:lvl2pPr>
            <a:lvl3pPr marL="914400" indent="0">
              <a:buNone/>
              <a:defRPr sz="1400" b="1">
                <a:solidFill>
                  <a:schemeClr val="bg2">
                    <a:lumMod val="10000"/>
                  </a:schemeClr>
                </a:solidFill>
              </a:defRPr>
            </a:lvl3pPr>
            <a:lvl4pPr marL="1371600" indent="0">
              <a:buNone/>
              <a:defRPr sz="1400" b="1">
                <a:solidFill>
                  <a:schemeClr val="bg2">
                    <a:lumMod val="10000"/>
                  </a:schemeClr>
                </a:solidFill>
              </a:defRPr>
            </a:lvl4pPr>
            <a:lvl5pPr marL="1828800" indent="0">
              <a:buNone/>
              <a:defRPr sz="1400" b="1">
                <a:solidFill>
                  <a:schemeClr val="bg2">
                    <a:lumMod val="10000"/>
                  </a:schemeClr>
                </a:solidFill>
              </a:defRPr>
            </a:lvl5pPr>
          </a:lstStyle>
          <a:p>
            <a:pPr lvl="0"/>
            <a:r>
              <a:rPr lang="en-US"/>
              <a:t>Edit subtitle text styles</a:t>
            </a:r>
          </a:p>
        </p:txBody>
      </p:sp>
      <p:sp>
        <p:nvSpPr>
          <p:cNvPr id="103" name="Content Placeholder 2">
            <a:extLst>
              <a:ext uri="{FF2B5EF4-FFF2-40B4-BE49-F238E27FC236}">
                <a16:creationId xmlns:a16="http://schemas.microsoft.com/office/drawing/2014/main" id="{B6AAE568-6C31-481C-BD04-A7645F8F0F8F}"/>
              </a:ext>
            </a:extLst>
          </p:cNvPr>
          <p:cNvSpPr>
            <a:spLocks noGrp="1"/>
          </p:cNvSpPr>
          <p:nvPr userDrawn="1">
            <p:ph idx="21"/>
          </p:nvPr>
        </p:nvSpPr>
        <p:spPr>
          <a:xfrm>
            <a:off x="377714" y="4614751"/>
            <a:ext cx="3507775" cy="686678"/>
          </a:xfrm>
        </p:spPr>
        <p:txBody>
          <a:bodyPr anchor="ctr">
            <a:normAutofit/>
          </a:bodyPr>
          <a:lstStyle>
            <a:lvl1pPr marL="0" indent="0" algn="ctr">
              <a:buNone/>
              <a:defRPr sz="2800" b="0" i="1">
                <a:solidFill>
                  <a:schemeClr val="tx1"/>
                </a:solidFill>
              </a:defRPr>
            </a:lvl1pPr>
          </a:lstStyle>
          <a:p>
            <a:pPr lvl="0"/>
            <a:r>
              <a:rPr lang="en-US"/>
              <a:t>Edit Master</a:t>
            </a:r>
          </a:p>
        </p:txBody>
      </p:sp>
      <p:sp>
        <p:nvSpPr>
          <p:cNvPr id="16" name="Slide Number Placeholder 3">
            <a:extLst>
              <a:ext uri="{FF2B5EF4-FFF2-40B4-BE49-F238E27FC236}">
                <a16:creationId xmlns:a16="http://schemas.microsoft.com/office/drawing/2014/main" id="{27A9C188-ECC4-4C2A-A95D-DB3529AD5A00}"/>
              </a:ext>
            </a:extLst>
          </p:cNvPr>
          <p:cNvSpPr>
            <a:spLocks noGrp="1"/>
          </p:cNvSpPr>
          <p:nvPr>
            <p:ph type="sldNum" sz="quarter" idx="22"/>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65953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x Content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65D1DC-5AEC-45D1-9DB4-C92C884C679C}"/>
              </a:ext>
            </a:extLst>
          </p:cNvPr>
          <p:cNvSpPr>
            <a:spLocks noGrp="1"/>
          </p:cNvSpPr>
          <p:nvPr>
            <p:ph sz="half" idx="2"/>
          </p:nvPr>
        </p:nvSpPr>
        <p:spPr>
          <a:xfrm>
            <a:off x="1226375" y="607752"/>
            <a:ext cx="2840461"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6" name="Content Placeholder 5">
            <a:extLst>
              <a:ext uri="{FF2B5EF4-FFF2-40B4-BE49-F238E27FC236}">
                <a16:creationId xmlns:a16="http://schemas.microsoft.com/office/drawing/2014/main" id="{DA81283B-A18C-42FD-BF13-442748DC7055}"/>
              </a:ext>
            </a:extLst>
          </p:cNvPr>
          <p:cNvSpPr>
            <a:spLocks noGrp="1"/>
          </p:cNvSpPr>
          <p:nvPr>
            <p:ph sz="quarter" idx="4"/>
          </p:nvPr>
        </p:nvSpPr>
        <p:spPr>
          <a:xfrm>
            <a:off x="5047561" y="607752"/>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10" name="Content Placeholder 5">
            <a:extLst>
              <a:ext uri="{FF2B5EF4-FFF2-40B4-BE49-F238E27FC236}">
                <a16:creationId xmlns:a16="http://schemas.microsoft.com/office/drawing/2014/main" id="{2B7C2B5A-B2E0-48A7-AC0F-77B2B52CCE24}"/>
              </a:ext>
            </a:extLst>
          </p:cNvPr>
          <p:cNvSpPr>
            <a:spLocks noGrp="1"/>
          </p:cNvSpPr>
          <p:nvPr>
            <p:ph sz="quarter" idx="10"/>
          </p:nvPr>
        </p:nvSpPr>
        <p:spPr>
          <a:xfrm>
            <a:off x="8810944" y="607752"/>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14" name="Content Placeholder 3">
            <a:extLst>
              <a:ext uri="{FF2B5EF4-FFF2-40B4-BE49-F238E27FC236}">
                <a16:creationId xmlns:a16="http://schemas.microsoft.com/office/drawing/2014/main" id="{59FF180E-E250-427F-9C57-14E573084EB7}"/>
              </a:ext>
            </a:extLst>
          </p:cNvPr>
          <p:cNvSpPr>
            <a:spLocks noGrp="1"/>
          </p:cNvSpPr>
          <p:nvPr>
            <p:ph sz="half" idx="11"/>
          </p:nvPr>
        </p:nvSpPr>
        <p:spPr>
          <a:xfrm>
            <a:off x="1226375" y="3979213"/>
            <a:ext cx="2840461"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15" name="Content Placeholder 5">
            <a:extLst>
              <a:ext uri="{FF2B5EF4-FFF2-40B4-BE49-F238E27FC236}">
                <a16:creationId xmlns:a16="http://schemas.microsoft.com/office/drawing/2014/main" id="{5D6EDE30-69E8-47B9-A12B-D529B3547418}"/>
              </a:ext>
            </a:extLst>
          </p:cNvPr>
          <p:cNvSpPr>
            <a:spLocks noGrp="1"/>
          </p:cNvSpPr>
          <p:nvPr>
            <p:ph sz="quarter" idx="12"/>
          </p:nvPr>
        </p:nvSpPr>
        <p:spPr>
          <a:xfrm>
            <a:off x="5047561" y="3979213"/>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16" name="Content Placeholder 5">
            <a:extLst>
              <a:ext uri="{FF2B5EF4-FFF2-40B4-BE49-F238E27FC236}">
                <a16:creationId xmlns:a16="http://schemas.microsoft.com/office/drawing/2014/main" id="{7EF53603-3CE5-4233-BD11-3BA7BD84822D}"/>
              </a:ext>
            </a:extLst>
          </p:cNvPr>
          <p:cNvSpPr>
            <a:spLocks noGrp="1"/>
          </p:cNvSpPr>
          <p:nvPr>
            <p:ph sz="quarter" idx="13"/>
          </p:nvPr>
        </p:nvSpPr>
        <p:spPr>
          <a:xfrm>
            <a:off x="8810944" y="3979213"/>
            <a:ext cx="2840462" cy="1734498"/>
          </a:xfrm>
        </p:spPr>
        <p:txBody>
          <a:bodyPr>
            <a:normAutofit/>
          </a:bodyPr>
          <a:lstStyle>
            <a:lvl1pPr marL="0" indent="0">
              <a:lnSpc>
                <a:spcPct val="150000"/>
              </a:lnSpc>
              <a:buNone/>
              <a:defRPr sz="1400">
                <a:solidFill>
                  <a:schemeClr val="bg2">
                    <a:lumMod val="10000"/>
                  </a:schemeClr>
                </a:solidFill>
              </a:defRPr>
            </a:lvl1pPr>
          </a:lstStyle>
          <a:p>
            <a:pPr lvl="0"/>
            <a:r>
              <a:rPr lang="en-US"/>
              <a:t>Edit Master text styles</a:t>
            </a:r>
          </a:p>
        </p:txBody>
      </p:sp>
      <p:sp>
        <p:nvSpPr>
          <p:cNvPr id="8" name="Text Placeholder 7">
            <a:extLst>
              <a:ext uri="{FF2B5EF4-FFF2-40B4-BE49-F238E27FC236}">
                <a16:creationId xmlns:a16="http://schemas.microsoft.com/office/drawing/2014/main" id="{92ABB6AB-4024-4507-806B-F232AD72B3B2}"/>
              </a:ext>
            </a:extLst>
          </p:cNvPr>
          <p:cNvSpPr>
            <a:spLocks noGrp="1"/>
          </p:cNvSpPr>
          <p:nvPr>
            <p:ph type="body" sz="quarter" idx="14" hasCustomPrompt="1"/>
          </p:nvPr>
        </p:nvSpPr>
        <p:spPr>
          <a:xfrm>
            <a:off x="529928" y="607752"/>
            <a:ext cx="696447" cy="592856"/>
          </a:xfrm>
        </p:spPr>
        <p:txBody>
          <a:bodyPr>
            <a:normAutofit/>
          </a:bodyPr>
          <a:lstStyle>
            <a:lvl1pPr marL="0" indent="0">
              <a:buNone/>
              <a:defRPr sz="2800" b="1">
                <a:solidFill>
                  <a:schemeClr val="accent2"/>
                </a:solidFill>
                <a:effectLst/>
              </a:defRPr>
            </a:lvl1pPr>
          </a:lstStyle>
          <a:p>
            <a:pPr lvl="0"/>
            <a:r>
              <a:rPr lang="en-US"/>
              <a:t>01</a:t>
            </a:r>
          </a:p>
        </p:txBody>
      </p:sp>
      <p:sp>
        <p:nvSpPr>
          <p:cNvPr id="17" name="Text Placeholder 7">
            <a:extLst>
              <a:ext uri="{FF2B5EF4-FFF2-40B4-BE49-F238E27FC236}">
                <a16:creationId xmlns:a16="http://schemas.microsoft.com/office/drawing/2014/main" id="{3A14EE9C-3E8C-4BBD-B5DB-C8BEA36F6706}"/>
              </a:ext>
            </a:extLst>
          </p:cNvPr>
          <p:cNvSpPr>
            <a:spLocks noGrp="1"/>
          </p:cNvSpPr>
          <p:nvPr>
            <p:ph type="body" sz="quarter" idx="15" hasCustomPrompt="1"/>
          </p:nvPr>
        </p:nvSpPr>
        <p:spPr>
          <a:xfrm>
            <a:off x="4351114" y="607752"/>
            <a:ext cx="696447" cy="592856"/>
          </a:xfrm>
        </p:spPr>
        <p:txBody>
          <a:bodyPr>
            <a:normAutofit/>
          </a:bodyPr>
          <a:lstStyle>
            <a:lvl1pPr marL="0" indent="0">
              <a:buNone/>
              <a:defRPr sz="2800" b="1">
                <a:solidFill>
                  <a:schemeClr val="accent2"/>
                </a:solidFill>
                <a:effectLst/>
              </a:defRPr>
            </a:lvl1pPr>
          </a:lstStyle>
          <a:p>
            <a:pPr lvl="0"/>
            <a:r>
              <a:rPr lang="en-US"/>
              <a:t>02</a:t>
            </a:r>
          </a:p>
        </p:txBody>
      </p:sp>
      <p:sp>
        <p:nvSpPr>
          <p:cNvPr id="18" name="Text Placeholder 7">
            <a:extLst>
              <a:ext uri="{FF2B5EF4-FFF2-40B4-BE49-F238E27FC236}">
                <a16:creationId xmlns:a16="http://schemas.microsoft.com/office/drawing/2014/main" id="{CB84A95C-BF5F-4916-9226-748DFB7F8268}"/>
              </a:ext>
            </a:extLst>
          </p:cNvPr>
          <p:cNvSpPr>
            <a:spLocks noGrp="1"/>
          </p:cNvSpPr>
          <p:nvPr>
            <p:ph type="body" sz="quarter" idx="16" hasCustomPrompt="1"/>
          </p:nvPr>
        </p:nvSpPr>
        <p:spPr>
          <a:xfrm>
            <a:off x="8109533" y="623885"/>
            <a:ext cx="696447" cy="592856"/>
          </a:xfrm>
        </p:spPr>
        <p:txBody>
          <a:bodyPr>
            <a:normAutofit/>
          </a:bodyPr>
          <a:lstStyle>
            <a:lvl1pPr marL="0" indent="0">
              <a:buNone/>
              <a:defRPr sz="2800" b="1">
                <a:solidFill>
                  <a:schemeClr val="accent2"/>
                </a:solidFill>
                <a:effectLst/>
              </a:defRPr>
            </a:lvl1pPr>
          </a:lstStyle>
          <a:p>
            <a:pPr lvl="0"/>
            <a:r>
              <a:rPr lang="en-US"/>
              <a:t>03</a:t>
            </a:r>
          </a:p>
        </p:txBody>
      </p:sp>
      <p:sp>
        <p:nvSpPr>
          <p:cNvPr id="13" name="Text Placeholder 12">
            <a:extLst>
              <a:ext uri="{FF2B5EF4-FFF2-40B4-BE49-F238E27FC236}">
                <a16:creationId xmlns:a16="http://schemas.microsoft.com/office/drawing/2014/main" id="{A496EF81-7439-48D0-A147-95F336A6EB99}"/>
              </a:ext>
            </a:extLst>
          </p:cNvPr>
          <p:cNvSpPr>
            <a:spLocks noGrp="1"/>
          </p:cNvSpPr>
          <p:nvPr>
            <p:ph type="body" sz="quarter" idx="17" hasCustomPrompt="1"/>
          </p:nvPr>
        </p:nvSpPr>
        <p:spPr>
          <a:xfrm>
            <a:off x="1962150" y="2798374"/>
            <a:ext cx="9689256" cy="592856"/>
          </a:xfrm>
        </p:spPr>
        <p:txBody>
          <a:bodyPr anchor="ctr"/>
          <a:lstStyle>
            <a:lvl1pPr marL="0" indent="0">
              <a:buNone/>
              <a:defRPr b="1" u="none" spc="0">
                <a:solidFill>
                  <a:schemeClr val="accent2"/>
                </a:solidFill>
              </a:defRPr>
            </a:lvl1pPr>
          </a:lstStyle>
          <a:p>
            <a:pPr lvl="0"/>
            <a:r>
              <a:rPr lang="en-US"/>
              <a:t>Title Text</a:t>
            </a:r>
          </a:p>
        </p:txBody>
      </p:sp>
      <p:sp>
        <p:nvSpPr>
          <p:cNvPr id="27" name="Text Placeholder 7">
            <a:extLst>
              <a:ext uri="{FF2B5EF4-FFF2-40B4-BE49-F238E27FC236}">
                <a16:creationId xmlns:a16="http://schemas.microsoft.com/office/drawing/2014/main" id="{BF8456E0-A0FB-4659-A916-E18D474F5180}"/>
              </a:ext>
            </a:extLst>
          </p:cNvPr>
          <p:cNvSpPr>
            <a:spLocks noGrp="1"/>
          </p:cNvSpPr>
          <p:nvPr>
            <p:ph type="body" sz="quarter" idx="19" hasCustomPrompt="1"/>
          </p:nvPr>
        </p:nvSpPr>
        <p:spPr>
          <a:xfrm>
            <a:off x="529928" y="3972379"/>
            <a:ext cx="696447" cy="592856"/>
          </a:xfrm>
        </p:spPr>
        <p:txBody>
          <a:bodyPr>
            <a:normAutofit/>
          </a:bodyPr>
          <a:lstStyle>
            <a:lvl1pPr marL="0" indent="0">
              <a:buNone/>
              <a:defRPr sz="2800" b="1">
                <a:solidFill>
                  <a:schemeClr val="accent2"/>
                </a:solidFill>
                <a:effectLst/>
              </a:defRPr>
            </a:lvl1pPr>
          </a:lstStyle>
          <a:p>
            <a:pPr lvl="0"/>
            <a:r>
              <a:rPr lang="en-US"/>
              <a:t>04</a:t>
            </a:r>
          </a:p>
        </p:txBody>
      </p:sp>
      <p:sp>
        <p:nvSpPr>
          <p:cNvPr id="28" name="Text Placeholder 7">
            <a:extLst>
              <a:ext uri="{FF2B5EF4-FFF2-40B4-BE49-F238E27FC236}">
                <a16:creationId xmlns:a16="http://schemas.microsoft.com/office/drawing/2014/main" id="{FA521832-CED2-4B8B-B950-8E01A4AF8F4B}"/>
              </a:ext>
            </a:extLst>
          </p:cNvPr>
          <p:cNvSpPr>
            <a:spLocks noGrp="1"/>
          </p:cNvSpPr>
          <p:nvPr>
            <p:ph type="body" sz="quarter" idx="20" hasCustomPrompt="1"/>
          </p:nvPr>
        </p:nvSpPr>
        <p:spPr>
          <a:xfrm>
            <a:off x="4351114" y="3972379"/>
            <a:ext cx="696447" cy="592856"/>
          </a:xfrm>
        </p:spPr>
        <p:txBody>
          <a:bodyPr>
            <a:normAutofit/>
          </a:bodyPr>
          <a:lstStyle>
            <a:lvl1pPr marL="0" indent="0">
              <a:buNone/>
              <a:defRPr sz="2800" b="1">
                <a:solidFill>
                  <a:schemeClr val="accent2"/>
                </a:solidFill>
                <a:effectLst/>
              </a:defRPr>
            </a:lvl1pPr>
          </a:lstStyle>
          <a:p>
            <a:pPr lvl="0"/>
            <a:r>
              <a:rPr lang="en-US"/>
              <a:t>05</a:t>
            </a:r>
          </a:p>
        </p:txBody>
      </p:sp>
      <p:sp>
        <p:nvSpPr>
          <p:cNvPr id="29" name="Text Placeholder 7">
            <a:extLst>
              <a:ext uri="{FF2B5EF4-FFF2-40B4-BE49-F238E27FC236}">
                <a16:creationId xmlns:a16="http://schemas.microsoft.com/office/drawing/2014/main" id="{0CCBD7AC-8F14-405D-A956-8D60F365F017}"/>
              </a:ext>
            </a:extLst>
          </p:cNvPr>
          <p:cNvSpPr>
            <a:spLocks noGrp="1"/>
          </p:cNvSpPr>
          <p:nvPr>
            <p:ph type="body" sz="quarter" idx="21" hasCustomPrompt="1"/>
          </p:nvPr>
        </p:nvSpPr>
        <p:spPr>
          <a:xfrm>
            <a:off x="8109533" y="3988512"/>
            <a:ext cx="696447" cy="592856"/>
          </a:xfrm>
        </p:spPr>
        <p:txBody>
          <a:bodyPr>
            <a:normAutofit/>
          </a:bodyPr>
          <a:lstStyle>
            <a:lvl1pPr marL="0" indent="0">
              <a:buNone/>
              <a:defRPr sz="2800" b="1">
                <a:solidFill>
                  <a:schemeClr val="accent2"/>
                </a:solidFill>
                <a:effectLst/>
              </a:defRPr>
            </a:lvl1pPr>
          </a:lstStyle>
          <a:p>
            <a:pPr lvl="0"/>
            <a:r>
              <a:rPr lang="en-US"/>
              <a:t>06</a:t>
            </a:r>
          </a:p>
        </p:txBody>
      </p:sp>
      <p:sp>
        <p:nvSpPr>
          <p:cNvPr id="19" name="Slide Number Placeholder 3">
            <a:extLst>
              <a:ext uri="{FF2B5EF4-FFF2-40B4-BE49-F238E27FC236}">
                <a16:creationId xmlns:a16="http://schemas.microsoft.com/office/drawing/2014/main" id="{10638AB5-9B51-484F-804F-8EFFAB4825D8}"/>
              </a:ext>
            </a:extLst>
          </p:cNvPr>
          <p:cNvSpPr>
            <a:spLocks noGrp="1"/>
          </p:cNvSpPr>
          <p:nvPr>
            <p:ph type="sldNum" sz="quarter" idx="22"/>
          </p:nvPr>
        </p:nvSpPr>
        <p:spPr>
          <a:xfrm>
            <a:off x="11353799" y="6356349"/>
            <a:ext cx="484907" cy="365125"/>
          </a:xfrm>
        </p:spPr>
        <p:txBody>
          <a:bodyPr/>
          <a:lstStyle/>
          <a:p>
            <a:fld id="{F5F5735F-B0A5-43FE-9715-DA774432E124}" type="slidenum">
              <a:rPr lang="en-US" smtClean="0"/>
              <a:pPr/>
              <a:t>‹#›</a:t>
            </a:fld>
            <a:endParaRPr lang="en-US"/>
          </a:p>
        </p:txBody>
      </p:sp>
    </p:spTree>
    <p:extLst>
      <p:ext uri="{BB962C8B-B14F-4D97-AF65-F5344CB8AC3E}">
        <p14:creationId xmlns:p14="http://schemas.microsoft.com/office/powerpoint/2010/main" val="336303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05FC3-05DF-44B4-8396-1646A209A4E9}"/>
              </a:ext>
            </a:extLst>
          </p:cNvPr>
          <p:cNvSpPr txBox="1">
            <a:spLocks/>
          </p:cNvSpPr>
          <p:nvPr userDrawn="1"/>
        </p:nvSpPr>
        <p:spPr>
          <a:xfrm>
            <a:off x="11353799" y="6356348"/>
            <a:ext cx="484907" cy="365125"/>
          </a:xfrm>
          <a:prstGeom prst="rect">
            <a:avLst/>
          </a:prstGeom>
          <a:solidFill>
            <a:schemeClr val="tx1"/>
          </a:solidFill>
        </p:spPr>
        <p:txBody>
          <a:bodyPr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0"/>
          </a:p>
        </p:txBody>
      </p:sp>
      <p:sp>
        <p:nvSpPr>
          <p:cNvPr id="2" name="Title Placeholder 1">
            <a:extLst>
              <a:ext uri="{FF2B5EF4-FFF2-40B4-BE49-F238E27FC236}">
                <a16:creationId xmlns:a16="http://schemas.microsoft.com/office/drawing/2014/main" id="{E4289940-2CA4-423E-B5FC-A861B25B1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B6F0EA-CFFC-4BFB-8350-617390DF0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sky, object&#10;&#10;Description generated with very high confidence">
            <a:extLst>
              <a:ext uri="{FF2B5EF4-FFF2-40B4-BE49-F238E27FC236}">
                <a16:creationId xmlns:a16="http://schemas.microsoft.com/office/drawing/2014/main" id="{2CE7E3BA-E1D8-45DC-AED7-8D972121178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334883" y="6447503"/>
            <a:ext cx="728066" cy="182818"/>
          </a:xfrm>
          <a:prstGeom prst="rect">
            <a:avLst/>
          </a:prstGeom>
        </p:spPr>
      </p:pic>
      <p:sp>
        <p:nvSpPr>
          <p:cNvPr id="6" name="Date Placeholder 1">
            <a:extLst>
              <a:ext uri="{FF2B5EF4-FFF2-40B4-BE49-F238E27FC236}">
                <a16:creationId xmlns:a16="http://schemas.microsoft.com/office/drawing/2014/main" id="{7BBB3055-55DF-4296-AF50-E1F9E6E49AA9}"/>
              </a:ext>
            </a:extLst>
          </p:cNvPr>
          <p:cNvSpPr>
            <a:spLocks noGrp="1"/>
          </p:cNvSpPr>
          <p:nvPr>
            <p:ph type="dt" sz="half" idx="2"/>
          </p:nvPr>
        </p:nvSpPr>
        <p:spPr>
          <a:xfrm>
            <a:off x="512616" y="6356350"/>
            <a:ext cx="953655" cy="365125"/>
          </a:xfrm>
          <a:prstGeom prst="rect">
            <a:avLst/>
          </a:prstGeom>
        </p:spPr>
        <p:txBody>
          <a:bodyPr/>
          <a:lstStyle>
            <a:lvl1pPr>
              <a:defRPr sz="1200"/>
            </a:lvl1pPr>
          </a:lstStyle>
          <a:p>
            <a:endParaRPr lang="en-US"/>
          </a:p>
        </p:txBody>
      </p:sp>
      <p:sp>
        <p:nvSpPr>
          <p:cNvPr id="8" name="Slide Number Placeholder 3">
            <a:extLst>
              <a:ext uri="{FF2B5EF4-FFF2-40B4-BE49-F238E27FC236}">
                <a16:creationId xmlns:a16="http://schemas.microsoft.com/office/drawing/2014/main" id="{AA0151F7-BAC2-46FA-BF09-74B1A2D40180}"/>
              </a:ext>
            </a:extLst>
          </p:cNvPr>
          <p:cNvSpPr>
            <a:spLocks noGrp="1"/>
          </p:cNvSpPr>
          <p:nvPr>
            <p:ph type="sldNum" sz="quarter" idx="4"/>
          </p:nvPr>
        </p:nvSpPr>
        <p:spPr>
          <a:xfrm>
            <a:off x="11353799" y="6356349"/>
            <a:ext cx="484907" cy="365125"/>
          </a:xfrm>
          <a:prstGeom prst="rect">
            <a:avLst/>
          </a:prstGeom>
        </p:spPr>
        <p:txBody>
          <a:bodyPr anchor="ctr"/>
          <a:lstStyle>
            <a:lvl1pPr algn="ctr">
              <a:defRPr sz="1100">
                <a:solidFill>
                  <a:schemeClr val="bg1"/>
                </a:solidFill>
              </a:defRPr>
            </a:lvl1pPr>
          </a:lstStyle>
          <a:p>
            <a:fld id="{F5F5735F-B0A5-43FE-9715-DA774432E124}" type="slidenum">
              <a:rPr lang="en-US" smtClean="0"/>
              <a:pPr/>
              <a:t>‹#›</a:t>
            </a:fld>
            <a:endParaRPr lang="en-US"/>
          </a:p>
        </p:txBody>
      </p:sp>
    </p:spTree>
    <p:extLst>
      <p:ext uri="{BB962C8B-B14F-4D97-AF65-F5344CB8AC3E}">
        <p14:creationId xmlns:p14="http://schemas.microsoft.com/office/powerpoint/2010/main" val="708659358"/>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2" r:id="rId3"/>
    <p:sldLayoutId id="2147483661" r:id="rId4"/>
    <p:sldLayoutId id="2147483650" r:id="rId5"/>
    <p:sldLayoutId id="2147483652" r:id="rId6"/>
    <p:sldLayoutId id="2147483651" r:id="rId7"/>
    <p:sldLayoutId id="2147483660" r:id="rId8"/>
    <p:sldLayoutId id="2147483653" r:id="rId9"/>
    <p:sldLayoutId id="2147483663" r:id="rId10"/>
    <p:sldLayoutId id="2147483654" r:id="rId11"/>
    <p:sldLayoutId id="2147483668" r:id="rId12"/>
    <p:sldLayoutId id="2147483657" r:id="rId13"/>
    <p:sldLayoutId id="2147483655" r:id="rId14"/>
    <p:sldLayoutId id="2147483667" r:id="rId15"/>
    <p:sldLayoutId id="2147483666" r:id="rId16"/>
    <p:sldLayoutId id="2147483664" r:id="rId17"/>
    <p:sldLayoutId id="2147483665" r:id="rId18"/>
    <p:sldLayoutId id="2147483670" r:id="rId19"/>
    <p:sldLayoutId id="2147483669" r:id="rId20"/>
    <p:sldLayoutId id="2147483656" r:id="rId21"/>
    <p:sldLayoutId id="2147483671"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405FC-534B-514B-AA44-2BADC2C4BC68}"/>
              </a:ext>
            </a:extLst>
          </p:cNvPr>
          <p:cNvSpPr>
            <a:spLocks noGrp="1"/>
          </p:cNvSpPr>
          <p:nvPr>
            <p:ph type="sldNum" sz="quarter" idx="12"/>
          </p:nvPr>
        </p:nvSpPr>
        <p:spPr/>
        <p:txBody>
          <a:bodyPr/>
          <a:lstStyle/>
          <a:p>
            <a:fld id="{F5F5735F-B0A5-43FE-9715-DA774432E124}" type="slidenum">
              <a:rPr lang="en-US" smtClean="0"/>
              <a:t>1</a:t>
            </a:fld>
            <a:endParaRPr lang="en-US"/>
          </a:p>
        </p:txBody>
      </p:sp>
      <p:pic>
        <p:nvPicPr>
          <p:cNvPr id="4" name="Picture 3" descr="Graphical user interface, website&#10;&#10;Description automatically generated">
            <a:extLst>
              <a:ext uri="{FF2B5EF4-FFF2-40B4-BE49-F238E27FC236}">
                <a16:creationId xmlns:a16="http://schemas.microsoft.com/office/drawing/2014/main" id="{0915B3E2-4FAE-7C4F-A811-9AD04711D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8"/>
            <a:ext cx="12192000" cy="6868496"/>
          </a:xfrm>
          <a:prstGeom prst="rect">
            <a:avLst/>
          </a:prstGeom>
        </p:spPr>
      </p:pic>
    </p:spTree>
    <p:extLst>
      <p:ext uri="{BB962C8B-B14F-4D97-AF65-F5344CB8AC3E}">
        <p14:creationId xmlns:p14="http://schemas.microsoft.com/office/powerpoint/2010/main" val="271369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DE02-F1DA-483B-9BE0-A777F99668F8}"/>
              </a:ext>
            </a:extLst>
          </p:cNvPr>
          <p:cNvSpPr>
            <a:spLocks noGrp="1"/>
          </p:cNvSpPr>
          <p:nvPr>
            <p:ph type="title"/>
          </p:nvPr>
        </p:nvSpPr>
        <p:spPr>
          <a:xfrm>
            <a:off x="839788" y="971550"/>
            <a:ext cx="2541587" cy="1085850"/>
          </a:xfrm>
        </p:spPr>
        <p:txBody>
          <a:bodyPr/>
          <a:lstStyle/>
          <a:p>
            <a:r>
              <a:rPr lang="en-US">
                <a:latin typeface="Century Gothic" panose="020B0502020202020204" pitchFamily="34" charset="0"/>
              </a:rPr>
              <a:t>Total State Expenditures</a:t>
            </a:r>
          </a:p>
        </p:txBody>
      </p:sp>
      <p:graphicFrame>
        <p:nvGraphicFramePr>
          <p:cNvPr id="11" name="Content Placeholder 7">
            <a:extLst>
              <a:ext uri="{FF2B5EF4-FFF2-40B4-BE49-F238E27FC236}">
                <a16:creationId xmlns:a16="http://schemas.microsoft.com/office/drawing/2014/main" id="{8FEADD39-F922-4859-BF78-AA187057C841}"/>
              </a:ext>
            </a:extLst>
          </p:cNvPr>
          <p:cNvGraphicFramePr>
            <a:graphicFrameLocks noGrp="1"/>
          </p:cNvGraphicFramePr>
          <p:nvPr>
            <p:ph idx="1"/>
          </p:nvPr>
        </p:nvGraphicFramePr>
        <p:xfrm>
          <a:off x="4047893" y="457201"/>
          <a:ext cx="7746943" cy="54975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5DBF23F2-E0B8-4B2C-A9CD-C54A4136C279}"/>
              </a:ext>
            </a:extLst>
          </p:cNvPr>
          <p:cNvSpPr>
            <a:spLocks noGrp="1"/>
          </p:cNvSpPr>
          <p:nvPr>
            <p:ph type="body" sz="half" idx="2"/>
          </p:nvPr>
        </p:nvSpPr>
        <p:spPr>
          <a:xfrm>
            <a:off x="836613" y="3200400"/>
            <a:ext cx="2414588" cy="954107"/>
          </a:xfrm>
          <a:prstGeom prst="rect">
            <a:avLst/>
          </a:prstGeom>
          <a:solidFill>
            <a:schemeClr val="accent4">
              <a:lumMod val="75000"/>
            </a:schemeClr>
          </a:solidFill>
        </p:spPr>
        <p:txBody>
          <a:bodyPr wrap="square">
            <a:spAutoFit/>
          </a:bodyPr>
          <a:lstStyle/>
          <a:p>
            <a:pPr>
              <a:lnSpc>
                <a:spcPct val="100000"/>
              </a:lnSpc>
            </a:pPr>
            <a:r>
              <a:rPr lang="en-US" sz="2800">
                <a:solidFill>
                  <a:schemeClr val="bg1"/>
                </a:solidFill>
                <a:latin typeface="Arial" panose="020B0604020202020204" pitchFamily="34" charset="0"/>
                <a:cs typeface="Arial" panose="020B0604020202020204" pitchFamily="34" charset="0"/>
              </a:rPr>
              <a:t>Estimated Fiscal 2019</a:t>
            </a:r>
            <a:endParaRPr lang="en-US" sz="2800">
              <a:solidFill>
                <a:schemeClr val="bg1"/>
              </a:solidFill>
            </a:endParaRPr>
          </a:p>
        </p:txBody>
      </p:sp>
      <p:sp>
        <p:nvSpPr>
          <p:cNvPr id="5" name="Slide Number Placeholder 4">
            <a:extLst>
              <a:ext uri="{FF2B5EF4-FFF2-40B4-BE49-F238E27FC236}">
                <a16:creationId xmlns:a16="http://schemas.microsoft.com/office/drawing/2014/main" id="{44D1F780-43B5-490D-A919-840B92C08530}"/>
              </a:ext>
            </a:extLst>
          </p:cNvPr>
          <p:cNvSpPr>
            <a:spLocks noGrp="1"/>
          </p:cNvSpPr>
          <p:nvPr>
            <p:ph type="sldNum" sz="quarter" idx="4294967295"/>
          </p:nvPr>
        </p:nvSpPr>
        <p:spPr>
          <a:xfrm>
            <a:off x="8610600" y="6356350"/>
            <a:ext cx="2743200" cy="365125"/>
          </a:xfrm>
        </p:spPr>
        <p:txBody>
          <a:bodyPr/>
          <a:lstStyle/>
          <a:p>
            <a:fld id="{F5F5735F-B0A5-43FE-9715-DA774432E124}" type="slidenum">
              <a:rPr lang="en-US" smtClean="0"/>
              <a:t>10</a:t>
            </a:fld>
            <a:endParaRPr lang="en-US"/>
          </a:p>
        </p:txBody>
      </p:sp>
      <p:sp>
        <p:nvSpPr>
          <p:cNvPr id="10" name="TextBox 9">
            <a:extLst>
              <a:ext uri="{FF2B5EF4-FFF2-40B4-BE49-F238E27FC236}">
                <a16:creationId xmlns:a16="http://schemas.microsoft.com/office/drawing/2014/main" id="{6974DABD-2956-4A5E-81C7-49E8A30FDA2A}"/>
              </a:ext>
            </a:extLst>
          </p:cNvPr>
          <p:cNvSpPr txBox="1"/>
          <p:nvPr/>
        </p:nvSpPr>
        <p:spPr>
          <a:xfrm>
            <a:off x="836612" y="2052637"/>
            <a:ext cx="2116138" cy="390525"/>
          </a:xfrm>
          <a:prstGeom prst="rect">
            <a:avLst/>
          </a:prstGeom>
        </p:spPr>
        <p:txBody>
          <a:bodyPr wrap="square" rtlCol="0">
            <a:noAutofit/>
          </a:bodyPr>
          <a:lstStyle/>
          <a:p>
            <a:pPr algn="l"/>
            <a:r>
              <a:rPr lang="en-US">
                <a:solidFill>
                  <a:schemeClr val="bg2">
                    <a:lumMod val="10000"/>
                  </a:schemeClr>
                </a:solidFill>
                <a:latin typeface="Century Gothic" panose="020B0502020202020204" pitchFamily="34" charset="0"/>
                <a:cs typeface="Arial" panose="020B0604020202020204" pitchFamily="34" charset="0"/>
              </a:rPr>
              <a:t>By Function</a:t>
            </a:r>
          </a:p>
        </p:txBody>
      </p:sp>
      <p:sp>
        <p:nvSpPr>
          <p:cNvPr id="12" name="TextBox 4">
            <a:extLst>
              <a:ext uri="{FF2B5EF4-FFF2-40B4-BE49-F238E27FC236}">
                <a16:creationId xmlns:a16="http://schemas.microsoft.com/office/drawing/2014/main" id="{0FCFDBA1-4760-41A3-8D61-25393BFEC82C}"/>
              </a:ext>
            </a:extLst>
          </p:cNvPr>
          <p:cNvSpPr txBox="1">
            <a:spLocks noChangeArrowheads="1"/>
          </p:cNvSpPr>
          <p:nvPr/>
        </p:nvSpPr>
        <p:spPr bwMode="auto">
          <a:xfrm>
            <a:off x="836612" y="595475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en-US" sz="1200" i="1">
                <a:solidFill>
                  <a:schemeClr val="accent6"/>
                </a:solidFill>
                <a:latin typeface="Arial Narrow" pitchFamily="34" charset="0"/>
              </a:rPr>
              <a:t>Source: NASBO State Expenditure Report</a:t>
            </a:r>
          </a:p>
          <a:p>
            <a:pPr eaLnBrk="1" hangingPunct="1">
              <a:spcBef>
                <a:spcPct val="0"/>
              </a:spcBef>
              <a:buClrTx/>
              <a:buSzTx/>
              <a:buFontTx/>
              <a:buNone/>
            </a:pPr>
            <a:endParaRPr lang="en-US" altLang="en-US" sz="1200">
              <a:solidFill>
                <a:schemeClr val="accent6"/>
              </a:solidFill>
              <a:latin typeface="Arial Narrow" pitchFamily="34" charset="0"/>
            </a:endParaRPr>
          </a:p>
        </p:txBody>
      </p:sp>
    </p:spTree>
    <p:extLst>
      <p:ext uri="{BB962C8B-B14F-4D97-AF65-F5344CB8AC3E}">
        <p14:creationId xmlns:p14="http://schemas.microsoft.com/office/powerpoint/2010/main" val="8851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DE02-F1DA-483B-9BE0-A777F99668F8}"/>
              </a:ext>
            </a:extLst>
          </p:cNvPr>
          <p:cNvSpPr>
            <a:spLocks noGrp="1"/>
          </p:cNvSpPr>
          <p:nvPr>
            <p:ph type="title"/>
          </p:nvPr>
        </p:nvSpPr>
        <p:spPr>
          <a:xfrm>
            <a:off x="839788" y="1170878"/>
            <a:ext cx="2973929" cy="886522"/>
          </a:xfrm>
        </p:spPr>
        <p:txBody>
          <a:bodyPr>
            <a:normAutofit/>
          </a:bodyPr>
          <a:lstStyle/>
          <a:p>
            <a:r>
              <a:rPr lang="en-US" altLang="en-US">
                <a:latin typeface="Century Gothic" panose="020B0502020202020204" pitchFamily="34" charset="0"/>
                <a:ea typeface="+mn-ea"/>
                <a:cs typeface="Times New Roman" pitchFamily="18" charset="0"/>
              </a:rPr>
              <a:t>General Funds Expenditures</a:t>
            </a:r>
            <a:endParaRPr lang="en-US" sz="3200">
              <a:latin typeface="Century Gothic" panose="020B0502020202020204" pitchFamily="34" charset="0"/>
            </a:endParaRPr>
          </a:p>
        </p:txBody>
      </p:sp>
      <p:graphicFrame>
        <p:nvGraphicFramePr>
          <p:cNvPr id="11" name="Content Placeholder 7">
            <a:extLst>
              <a:ext uri="{FF2B5EF4-FFF2-40B4-BE49-F238E27FC236}">
                <a16:creationId xmlns:a16="http://schemas.microsoft.com/office/drawing/2014/main" id="{41746B5A-D7C2-4250-B7BA-93C00DB060E1}"/>
              </a:ext>
            </a:extLst>
          </p:cNvPr>
          <p:cNvGraphicFramePr>
            <a:graphicFrameLocks noGrp="1"/>
          </p:cNvGraphicFramePr>
          <p:nvPr>
            <p:ph idx="1"/>
          </p:nvPr>
        </p:nvGraphicFramePr>
        <p:xfrm>
          <a:off x="4449337" y="512956"/>
          <a:ext cx="7070357" cy="555743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5DBF23F2-E0B8-4B2C-A9CD-C54A4136C279}"/>
              </a:ext>
            </a:extLst>
          </p:cNvPr>
          <p:cNvSpPr>
            <a:spLocks noGrp="1"/>
          </p:cNvSpPr>
          <p:nvPr>
            <p:ph type="body" sz="half" idx="2"/>
          </p:nvPr>
        </p:nvSpPr>
        <p:spPr>
          <a:xfrm>
            <a:off x="836613" y="3200400"/>
            <a:ext cx="2414588" cy="954107"/>
          </a:xfrm>
          <a:prstGeom prst="rect">
            <a:avLst/>
          </a:prstGeom>
          <a:solidFill>
            <a:schemeClr val="accent4">
              <a:lumMod val="75000"/>
            </a:schemeClr>
          </a:solidFill>
        </p:spPr>
        <p:txBody>
          <a:bodyPr wrap="square">
            <a:spAutoFit/>
          </a:bodyPr>
          <a:lstStyle/>
          <a:p>
            <a:pPr>
              <a:lnSpc>
                <a:spcPct val="100000"/>
              </a:lnSpc>
            </a:pPr>
            <a:r>
              <a:rPr lang="en-US" sz="2800">
                <a:solidFill>
                  <a:schemeClr val="bg1"/>
                </a:solidFill>
                <a:latin typeface="Arial" panose="020B0604020202020204" pitchFamily="34" charset="0"/>
                <a:cs typeface="Arial" panose="020B0604020202020204" pitchFamily="34" charset="0"/>
              </a:rPr>
              <a:t>Estimated Fiscal 2019</a:t>
            </a:r>
            <a:endParaRPr lang="en-US" sz="2800">
              <a:solidFill>
                <a:schemeClr val="bg1"/>
              </a:solidFill>
            </a:endParaRPr>
          </a:p>
        </p:txBody>
      </p:sp>
      <p:sp>
        <p:nvSpPr>
          <p:cNvPr id="5" name="Slide Number Placeholder 4">
            <a:extLst>
              <a:ext uri="{FF2B5EF4-FFF2-40B4-BE49-F238E27FC236}">
                <a16:creationId xmlns:a16="http://schemas.microsoft.com/office/drawing/2014/main" id="{44D1F780-43B5-490D-A919-840B92C08530}"/>
              </a:ext>
            </a:extLst>
          </p:cNvPr>
          <p:cNvSpPr>
            <a:spLocks noGrp="1"/>
          </p:cNvSpPr>
          <p:nvPr>
            <p:ph type="sldNum" sz="quarter" idx="4294967295"/>
          </p:nvPr>
        </p:nvSpPr>
        <p:spPr>
          <a:xfrm>
            <a:off x="8610600" y="6356350"/>
            <a:ext cx="2743200" cy="365125"/>
          </a:xfrm>
        </p:spPr>
        <p:txBody>
          <a:bodyPr/>
          <a:lstStyle/>
          <a:p>
            <a:fld id="{F5F5735F-B0A5-43FE-9715-DA774432E124}" type="slidenum">
              <a:rPr lang="en-US" smtClean="0"/>
              <a:t>11</a:t>
            </a:fld>
            <a:endParaRPr lang="en-US"/>
          </a:p>
        </p:txBody>
      </p:sp>
      <p:sp>
        <p:nvSpPr>
          <p:cNvPr id="10" name="TextBox 9">
            <a:extLst>
              <a:ext uri="{FF2B5EF4-FFF2-40B4-BE49-F238E27FC236}">
                <a16:creationId xmlns:a16="http://schemas.microsoft.com/office/drawing/2014/main" id="{6974DABD-2956-4A5E-81C7-49E8A30FDA2A}"/>
              </a:ext>
            </a:extLst>
          </p:cNvPr>
          <p:cNvSpPr txBox="1"/>
          <p:nvPr/>
        </p:nvSpPr>
        <p:spPr>
          <a:xfrm>
            <a:off x="836612" y="2052637"/>
            <a:ext cx="2116138" cy="390525"/>
          </a:xfrm>
          <a:prstGeom prst="rect">
            <a:avLst/>
          </a:prstGeom>
        </p:spPr>
        <p:txBody>
          <a:bodyPr wrap="square" rtlCol="0">
            <a:noAutofit/>
          </a:bodyPr>
          <a:lstStyle/>
          <a:p>
            <a:pPr algn="l"/>
            <a:endParaRPr lang="en-US">
              <a:solidFill>
                <a:schemeClr val="bg2">
                  <a:lumMod val="10000"/>
                </a:schemeClr>
              </a:solidFill>
              <a:latin typeface="Century Gothic" panose="020B0502020202020204" pitchFamily="34" charset="0"/>
              <a:cs typeface="Arial" panose="020B0604020202020204" pitchFamily="34" charset="0"/>
            </a:endParaRPr>
          </a:p>
        </p:txBody>
      </p:sp>
      <p:sp>
        <p:nvSpPr>
          <p:cNvPr id="12" name="TextBox 4">
            <a:extLst>
              <a:ext uri="{FF2B5EF4-FFF2-40B4-BE49-F238E27FC236}">
                <a16:creationId xmlns:a16="http://schemas.microsoft.com/office/drawing/2014/main" id="{0FCFDBA1-4760-41A3-8D61-25393BFEC82C}"/>
              </a:ext>
            </a:extLst>
          </p:cNvPr>
          <p:cNvSpPr txBox="1">
            <a:spLocks noChangeArrowheads="1"/>
          </p:cNvSpPr>
          <p:nvPr/>
        </p:nvSpPr>
        <p:spPr bwMode="auto">
          <a:xfrm>
            <a:off x="672306" y="5793393"/>
            <a:ext cx="53270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en-US" sz="1200" i="1">
                <a:solidFill>
                  <a:schemeClr val="accent6"/>
                </a:solidFill>
                <a:latin typeface="Arial Narrow" pitchFamily="34" charset="0"/>
              </a:rPr>
              <a:t>Source: NASBO State Expenditure Report</a:t>
            </a:r>
            <a:endParaRPr lang="en-US" altLang="en-US" sz="1200">
              <a:solidFill>
                <a:schemeClr val="accent6"/>
              </a:solidFill>
              <a:latin typeface="Arial Narrow" pitchFamily="34" charset="0"/>
            </a:endParaRPr>
          </a:p>
        </p:txBody>
      </p:sp>
      <p:sp>
        <p:nvSpPr>
          <p:cNvPr id="13" name="Text Placeholder 5">
            <a:extLst>
              <a:ext uri="{FF2B5EF4-FFF2-40B4-BE49-F238E27FC236}">
                <a16:creationId xmlns:a16="http://schemas.microsoft.com/office/drawing/2014/main" id="{5BBE0D5C-2F6F-4504-B8ED-C91041DAA76C}"/>
              </a:ext>
            </a:extLst>
          </p:cNvPr>
          <p:cNvSpPr txBox="1">
            <a:spLocks/>
          </p:cNvSpPr>
          <p:nvPr/>
        </p:nvSpPr>
        <p:spPr>
          <a:xfrm>
            <a:off x="839788" y="2035950"/>
            <a:ext cx="3932237" cy="5382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a:solidFill>
                  <a:schemeClr val="bg2">
                    <a:lumMod val="10000"/>
                  </a:schemeClr>
                </a:solidFill>
                <a:latin typeface="Century Gothic" panose="020B0502020202020204" pitchFamily="34" charset="0"/>
              </a:rPr>
              <a:t>By Function</a:t>
            </a:r>
          </a:p>
        </p:txBody>
      </p:sp>
    </p:spTree>
    <p:extLst>
      <p:ext uri="{BB962C8B-B14F-4D97-AF65-F5344CB8AC3E}">
        <p14:creationId xmlns:p14="http://schemas.microsoft.com/office/powerpoint/2010/main" val="387577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01C171C-8249-479D-9F3E-B5ED6934BCC2}"/>
              </a:ext>
            </a:extLst>
          </p:cNvPr>
          <p:cNvGraphicFramePr/>
          <p:nvPr/>
        </p:nvGraphicFramePr>
        <p:xfrm>
          <a:off x="4124326" y="247650"/>
          <a:ext cx="7705723" cy="623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0092EA53-8193-4FB6-9A34-4810494335CB}"/>
              </a:ext>
            </a:extLst>
          </p:cNvPr>
          <p:cNvSpPr>
            <a:spLocks noGrp="1"/>
          </p:cNvSpPr>
          <p:nvPr>
            <p:ph idx="21"/>
          </p:nvPr>
        </p:nvSpPr>
        <p:spPr>
          <a:xfrm>
            <a:off x="666751" y="3501049"/>
            <a:ext cx="4217483" cy="1793762"/>
          </a:xfrm>
        </p:spPr>
        <p:txBody>
          <a:bodyPr>
            <a:normAutofit/>
          </a:bodyPr>
          <a:lstStyle/>
          <a:p>
            <a:pPr algn="l"/>
            <a:r>
              <a:rPr lang="en-US" sz="3200" b="0" i="0" dirty="0">
                <a:solidFill>
                  <a:schemeClr val="bg2">
                    <a:lumMod val="10000"/>
                  </a:schemeClr>
                </a:solidFill>
                <a:latin typeface="Century Gothic" panose="020B0502020202020204" pitchFamily="34" charset="0"/>
              </a:rPr>
              <a:t>Outlook for states  FY 2021 and beyond</a:t>
            </a:r>
          </a:p>
        </p:txBody>
      </p:sp>
      <p:sp>
        <p:nvSpPr>
          <p:cNvPr id="4" name="Slide Number Placeholder 3">
            <a:extLst>
              <a:ext uri="{FF2B5EF4-FFF2-40B4-BE49-F238E27FC236}">
                <a16:creationId xmlns:a16="http://schemas.microsoft.com/office/drawing/2014/main" id="{24817B28-4CFC-4228-BD80-AD2201183554}"/>
              </a:ext>
            </a:extLst>
          </p:cNvPr>
          <p:cNvSpPr>
            <a:spLocks noGrp="1"/>
          </p:cNvSpPr>
          <p:nvPr>
            <p:ph type="sldNum" sz="quarter" idx="11"/>
          </p:nvPr>
        </p:nvSpPr>
        <p:spPr>
          <a:xfrm>
            <a:off x="8610600" y="6356350"/>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F5735F-B0A5-43FE-9715-DA774432E124}"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close up of a map&#10;&#10;Description generated with high confidence">
            <a:extLst>
              <a:ext uri="{FF2B5EF4-FFF2-40B4-BE49-F238E27FC236}">
                <a16:creationId xmlns:a16="http://schemas.microsoft.com/office/drawing/2014/main" id="{E8F640BA-B1C4-4AD3-A3C7-1F2A1046CC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044" y="689878"/>
            <a:ext cx="3204990" cy="3204990"/>
          </a:xfrm>
          <a:prstGeom prst="rect">
            <a:avLst/>
          </a:prstGeom>
        </p:spPr>
      </p:pic>
      <p:sp>
        <p:nvSpPr>
          <p:cNvPr id="7" name="Slide Number Placeholder 4">
            <a:extLst>
              <a:ext uri="{FF2B5EF4-FFF2-40B4-BE49-F238E27FC236}">
                <a16:creationId xmlns:a16="http://schemas.microsoft.com/office/drawing/2014/main" id="{81B85123-799D-4587-ACA0-51FA9809968B}"/>
              </a:ext>
            </a:extLst>
          </p:cNvPr>
          <p:cNvSpPr txBox="1">
            <a:spLocks/>
          </p:cNvSpPr>
          <p:nvPr/>
        </p:nvSpPr>
        <p:spPr>
          <a:xfrm>
            <a:off x="11353799" y="6356349"/>
            <a:ext cx="484907" cy="365125"/>
          </a:xfrm>
          <a:prstGeom prst="rect">
            <a:avLst/>
          </a:prstGeom>
        </p:spPr>
        <p:txBody>
          <a:bodyPr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5F5735F-B0A5-43FE-9715-DA774432E124}"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5135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DB4CD8-A533-440E-AED4-6658D44FE8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134" y="583336"/>
            <a:ext cx="3665266" cy="1114835"/>
          </a:xfrm>
        </p:spPr>
      </p:pic>
      <p:sp>
        <p:nvSpPr>
          <p:cNvPr id="5" name="TextBox 4">
            <a:extLst>
              <a:ext uri="{FF2B5EF4-FFF2-40B4-BE49-F238E27FC236}">
                <a16:creationId xmlns:a16="http://schemas.microsoft.com/office/drawing/2014/main" id="{DECDCCF0-C4EC-4633-B977-21B5AB3973F2}"/>
              </a:ext>
            </a:extLst>
          </p:cNvPr>
          <p:cNvSpPr txBox="1"/>
          <p:nvPr/>
        </p:nvSpPr>
        <p:spPr>
          <a:xfrm>
            <a:off x="1152467" y="3746377"/>
            <a:ext cx="3606800" cy="1015663"/>
          </a:xfrm>
          <a:prstGeom prst="rect">
            <a:avLst/>
          </a:prstGeom>
          <a:noFill/>
        </p:spPr>
        <p:txBody>
          <a:bodyPr wrap="square" rtlCol="0">
            <a:spAutoFit/>
          </a:bodyPr>
          <a:lstStyle/>
          <a:p>
            <a:r>
              <a:rPr lang="en-US" sz="2000" dirty="0">
                <a:solidFill>
                  <a:schemeClr val="bg1"/>
                </a:solidFill>
                <a:cs typeface="Times New Roman" panose="02020603050405020304" pitchFamily="18" charset="0"/>
              </a:rPr>
              <a:t>Stacey Mazer</a:t>
            </a:r>
          </a:p>
          <a:p>
            <a:r>
              <a:rPr lang="en-US" sz="2000" dirty="0">
                <a:solidFill>
                  <a:schemeClr val="bg1"/>
                </a:solidFill>
                <a:cs typeface="Times New Roman" panose="02020603050405020304" pitchFamily="18" charset="0"/>
              </a:rPr>
              <a:t>Senior Staff Associate</a:t>
            </a:r>
          </a:p>
          <a:p>
            <a:r>
              <a:rPr lang="en-US" sz="2000" dirty="0">
                <a:solidFill>
                  <a:schemeClr val="bg1"/>
                </a:solidFill>
                <a:cs typeface="Times New Roman" panose="02020603050405020304" pitchFamily="18" charset="0"/>
              </a:rPr>
              <a:t>smazer@nasbo.org</a:t>
            </a:r>
          </a:p>
        </p:txBody>
      </p:sp>
      <p:grpSp>
        <p:nvGrpSpPr>
          <p:cNvPr id="6" name="Group 5">
            <a:extLst>
              <a:ext uri="{FF2B5EF4-FFF2-40B4-BE49-F238E27FC236}">
                <a16:creationId xmlns:a16="http://schemas.microsoft.com/office/drawing/2014/main" id="{34202932-A525-4A2D-A94C-E54E53210E64}"/>
              </a:ext>
            </a:extLst>
          </p:cNvPr>
          <p:cNvGrpSpPr/>
          <p:nvPr/>
        </p:nvGrpSpPr>
        <p:grpSpPr>
          <a:xfrm>
            <a:off x="1152467" y="4976959"/>
            <a:ext cx="4038600" cy="312642"/>
            <a:chOff x="5080000" y="4487866"/>
            <a:chExt cx="4038600" cy="312642"/>
          </a:xfrm>
        </p:grpSpPr>
        <p:sp>
          <p:nvSpPr>
            <p:cNvPr id="7" name="TextBox 6">
              <a:extLst>
                <a:ext uri="{FF2B5EF4-FFF2-40B4-BE49-F238E27FC236}">
                  <a16:creationId xmlns:a16="http://schemas.microsoft.com/office/drawing/2014/main" id="{681CBC39-3CBC-4FBA-8938-3BB6A944C3EA}"/>
                </a:ext>
              </a:extLst>
            </p:cNvPr>
            <p:cNvSpPr txBox="1"/>
            <p:nvPr userDrawn="1"/>
          </p:nvSpPr>
          <p:spPr>
            <a:xfrm>
              <a:off x="5080000" y="4523509"/>
              <a:ext cx="4038600" cy="276999"/>
            </a:xfrm>
            <a:prstGeom prst="rect">
              <a:avLst/>
            </a:prstGeom>
            <a:noFill/>
          </p:spPr>
          <p:txBody>
            <a:bodyPr wrap="square" rtlCol="0">
              <a:spAutoFit/>
            </a:bodyPr>
            <a:lstStyle/>
            <a:p>
              <a:r>
                <a:rPr lang="en-US" sz="1200">
                  <a:solidFill>
                    <a:schemeClr val="bg1"/>
                  </a:solidFill>
                  <a:cs typeface="Times New Roman" panose="02020603050405020304" pitchFamily="18" charset="0"/>
                </a:rPr>
                <a:t>National Association of State Budget Officers | </a:t>
              </a:r>
              <a:r>
                <a:rPr lang="en-US" sz="1200" b="1">
                  <a:solidFill>
                    <a:schemeClr val="bg1"/>
                  </a:solidFill>
                  <a:cs typeface="Times New Roman" panose="02020603050405020304" pitchFamily="18" charset="0"/>
                </a:rPr>
                <a:t>NASBO</a:t>
              </a:r>
            </a:p>
          </p:txBody>
        </p:sp>
        <p:cxnSp>
          <p:nvCxnSpPr>
            <p:cNvPr id="8" name="Straight Connector 7">
              <a:extLst>
                <a:ext uri="{FF2B5EF4-FFF2-40B4-BE49-F238E27FC236}">
                  <a16:creationId xmlns:a16="http://schemas.microsoft.com/office/drawing/2014/main" id="{3B919F34-431E-4701-9F87-69EDF8426200}"/>
                </a:ext>
              </a:extLst>
            </p:cNvPr>
            <p:cNvCxnSpPr/>
            <p:nvPr userDrawn="1"/>
          </p:nvCxnSpPr>
          <p:spPr>
            <a:xfrm>
              <a:off x="5181600" y="4487866"/>
              <a:ext cx="3505200" cy="0"/>
            </a:xfrm>
            <a:prstGeom prst="line">
              <a:avLst/>
            </a:prstGeom>
            <a:ln w="19050">
              <a:solidFill>
                <a:srgbClr val="005177"/>
              </a:solidFill>
            </a:ln>
          </p:spPr>
          <p:style>
            <a:lnRef idx="1">
              <a:schemeClr val="accent1"/>
            </a:lnRef>
            <a:fillRef idx="0">
              <a:schemeClr val="accent1"/>
            </a:fillRef>
            <a:effectRef idx="0">
              <a:schemeClr val="accent1"/>
            </a:effectRef>
            <a:fontRef idx="minor">
              <a:schemeClr val="tx1"/>
            </a:fontRef>
          </p:style>
        </p:cxnSp>
      </p:grpSp>
      <p:pic>
        <p:nvPicPr>
          <p:cNvPr id="9" name="Content Placeholder 9">
            <a:extLst>
              <a:ext uri="{FF2B5EF4-FFF2-40B4-BE49-F238E27FC236}">
                <a16:creationId xmlns:a16="http://schemas.microsoft.com/office/drawing/2014/main" id="{927A1D16-DFF2-411D-A855-EBE5C6CF5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67" y="5630286"/>
            <a:ext cx="2809875" cy="828675"/>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D985BABD-C2FB-4564-8880-DAE3C031B82D}"/>
              </a:ext>
            </a:extLst>
          </p:cNvPr>
          <p:cNvSpPr txBox="1"/>
          <p:nvPr/>
        </p:nvSpPr>
        <p:spPr>
          <a:xfrm>
            <a:off x="1667625" y="2038856"/>
            <a:ext cx="3233791" cy="523220"/>
          </a:xfrm>
          <a:prstGeom prst="rect">
            <a:avLst/>
          </a:prstGeom>
          <a:noFill/>
        </p:spPr>
        <p:txBody>
          <a:bodyPr wrap="square" rtlCol="0">
            <a:spAutoFit/>
          </a:bodyPr>
          <a:lstStyle/>
          <a:p>
            <a:r>
              <a:rPr lang="en-US" sz="2800" u="sng" spc="300">
                <a:solidFill>
                  <a:schemeClr val="bg1"/>
                </a:solidFill>
                <a:latin typeface="Arial" panose="020B0604020202020204" pitchFamily="34" charset="0"/>
                <a:cs typeface="Arial" panose="020B0604020202020204" pitchFamily="34" charset="0"/>
              </a:rPr>
              <a:t>www.nasbo.org</a:t>
            </a:r>
          </a:p>
        </p:txBody>
      </p:sp>
    </p:spTree>
    <p:extLst>
      <p:ext uri="{BB962C8B-B14F-4D97-AF65-F5344CB8AC3E}">
        <p14:creationId xmlns:p14="http://schemas.microsoft.com/office/powerpoint/2010/main" val="221994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405FC-534B-514B-AA44-2BADC2C4BC68}"/>
              </a:ext>
            </a:extLst>
          </p:cNvPr>
          <p:cNvSpPr>
            <a:spLocks noGrp="1"/>
          </p:cNvSpPr>
          <p:nvPr>
            <p:ph type="sldNum" sz="quarter" idx="12"/>
          </p:nvPr>
        </p:nvSpPr>
        <p:spPr/>
        <p:txBody>
          <a:bodyPr/>
          <a:lstStyle/>
          <a:p>
            <a:fld id="{F5F5735F-B0A5-43FE-9715-DA774432E124}" type="slidenum">
              <a:rPr lang="en-US" smtClean="0"/>
              <a:t>2</a:t>
            </a:fld>
            <a:endParaRPr lang="en-US"/>
          </a:p>
        </p:txBody>
      </p:sp>
      <p:pic>
        <p:nvPicPr>
          <p:cNvPr id="4" name="Picture 3">
            <a:extLst>
              <a:ext uri="{FF2B5EF4-FFF2-40B4-BE49-F238E27FC236}">
                <a16:creationId xmlns:a16="http://schemas.microsoft.com/office/drawing/2014/main" id="{0915B3E2-4FAE-7C4F-A811-9AD04711D4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832"/>
            <a:ext cx="12192000" cy="6844336"/>
          </a:xfrm>
          <a:prstGeom prst="rect">
            <a:avLst/>
          </a:prstGeom>
        </p:spPr>
      </p:pic>
    </p:spTree>
    <p:extLst>
      <p:ext uri="{BB962C8B-B14F-4D97-AF65-F5344CB8AC3E}">
        <p14:creationId xmlns:p14="http://schemas.microsoft.com/office/powerpoint/2010/main" val="411893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405FC-534B-514B-AA44-2BADC2C4BC68}"/>
              </a:ext>
            </a:extLst>
          </p:cNvPr>
          <p:cNvSpPr>
            <a:spLocks noGrp="1"/>
          </p:cNvSpPr>
          <p:nvPr>
            <p:ph type="sldNum" sz="quarter" idx="12"/>
          </p:nvPr>
        </p:nvSpPr>
        <p:spPr/>
        <p:txBody>
          <a:bodyPr/>
          <a:lstStyle/>
          <a:p>
            <a:fld id="{F5F5735F-B0A5-43FE-9715-DA774432E124}" type="slidenum">
              <a:rPr lang="en-US" smtClean="0"/>
              <a:t>3</a:t>
            </a:fld>
            <a:endParaRPr lang="en-US"/>
          </a:p>
        </p:txBody>
      </p:sp>
      <p:pic>
        <p:nvPicPr>
          <p:cNvPr id="4" name="Picture 3">
            <a:extLst>
              <a:ext uri="{FF2B5EF4-FFF2-40B4-BE49-F238E27FC236}">
                <a16:creationId xmlns:a16="http://schemas.microsoft.com/office/drawing/2014/main" id="{0915B3E2-4FAE-7C4F-A811-9AD04711D4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525"/>
            <a:ext cx="12192000" cy="6836950"/>
          </a:xfrm>
          <a:prstGeom prst="rect">
            <a:avLst/>
          </a:prstGeom>
        </p:spPr>
      </p:pic>
    </p:spTree>
    <p:extLst>
      <p:ext uri="{BB962C8B-B14F-4D97-AF65-F5344CB8AC3E}">
        <p14:creationId xmlns:p14="http://schemas.microsoft.com/office/powerpoint/2010/main" val="62110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DFAF-5F41-4BA6-8B3C-59AC9CF4A128}"/>
              </a:ext>
            </a:extLst>
          </p:cNvPr>
          <p:cNvSpPr>
            <a:spLocks noGrp="1"/>
          </p:cNvSpPr>
          <p:nvPr>
            <p:ph type="ctrTitle"/>
          </p:nvPr>
        </p:nvSpPr>
        <p:spPr>
          <a:xfrm>
            <a:off x="550508" y="771524"/>
            <a:ext cx="5290456" cy="1120225"/>
          </a:xfrm>
        </p:spPr>
        <p:txBody>
          <a:bodyPr>
            <a:normAutofit/>
          </a:bodyPr>
          <a:lstStyle/>
          <a:p>
            <a:r>
              <a:rPr lang="en-US" sz="3600" dirty="0"/>
              <a:t>CSG Medicaid Policy Academy</a:t>
            </a:r>
          </a:p>
        </p:txBody>
      </p:sp>
      <p:sp>
        <p:nvSpPr>
          <p:cNvPr id="3" name="Subtitle 2">
            <a:extLst>
              <a:ext uri="{FF2B5EF4-FFF2-40B4-BE49-F238E27FC236}">
                <a16:creationId xmlns:a16="http://schemas.microsoft.com/office/drawing/2014/main" id="{C248D1FB-A5B5-45D9-833F-B2EE5DACDEF8}"/>
              </a:ext>
            </a:extLst>
          </p:cNvPr>
          <p:cNvSpPr>
            <a:spLocks noGrp="1"/>
          </p:cNvSpPr>
          <p:nvPr>
            <p:ph type="subTitle" idx="1"/>
          </p:nvPr>
        </p:nvSpPr>
        <p:spPr/>
        <p:txBody>
          <a:bodyPr/>
          <a:lstStyle/>
          <a:p>
            <a:r>
              <a:rPr lang="en-US" dirty="0"/>
              <a:t>An Update on State Fiscal Conditions</a:t>
            </a:r>
          </a:p>
        </p:txBody>
      </p:sp>
      <p:sp>
        <p:nvSpPr>
          <p:cNvPr id="4" name="TextBox 3">
            <a:extLst>
              <a:ext uri="{FF2B5EF4-FFF2-40B4-BE49-F238E27FC236}">
                <a16:creationId xmlns:a16="http://schemas.microsoft.com/office/drawing/2014/main" id="{FC08A439-94BB-4DEA-B939-3BBCF7362634}"/>
              </a:ext>
            </a:extLst>
          </p:cNvPr>
          <p:cNvSpPr txBox="1"/>
          <p:nvPr/>
        </p:nvSpPr>
        <p:spPr>
          <a:xfrm>
            <a:off x="550507" y="339552"/>
            <a:ext cx="2743200" cy="338554"/>
          </a:xfrm>
          <a:prstGeom prst="rect">
            <a:avLst/>
          </a:prstGeom>
          <a:noFill/>
        </p:spPr>
        <p:txBody>
          <a:bodyPr wrap="square" rtlCol="0">
            <a:spAutoFit/>
          </a:bodyPr>
          <a:lstStyle/>
          <a:p>
            <a:r>
              <a:rPr lang="en-US" sz="1600" dirty="0"/>
              <a:t>September 25, 2020 </a:t>
            </a:r>
          </a:p>
        </p:txBody>
      </p:sp>
    </p:spTree>
    <p:extLst>
      <p:ext uri="{BB962C8B-B14F-4D97-AF65-F5344CB8AC3E}">
        <p14:creationId xmlns:p14="http://schemas.microsoft.com/office/powerpoint/2010/main" val="92116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7E2F4E-968D-423B-AB2D-7CAD82621137}"/>
              </a:ext>
            </a:extLst>
          </p:cNvPr>
          <p:cNvSpPr>
            <a:spLocks noGrp="1"/>
          </p:cNvSpPr>
          <p:nvPr>
            <p:ph type="title"/>
          </p:nvPr>
        </p:nvSpPr>
        <p:spPr/>
        <p:txBody>
          <a:bodyPr>
            <a:normAutofit/>
          </a:bodyPr>
          <a:lstStyle/>
          <a:p>
            <a:r>
              <a:rPr lang="en-US" sz="2800" dirty="0"/>
              <a:t>State General Fund Spending Was Expected to See Modest Increase in Fiscal 2021 Before COVID-19 Crisis</a:t>
            </a:r>
          </a:p>
        </p:txBody>
      </p:sp>
      <p:sp>
        <p:nvSpPr>
          <p:cNvPr id="8" name="Slide Number Placeholder 7">
            <a:extLst>
              <a:ext uri="{FF2B5EF4-FFF2-40B4-BE49-F238E27FC236}">
                <a16:creationId xmlns:a16="http://schemas.microsoft.com/office/drawing/2014/main" id="{40765B07-167D-411C-BE20-D5F22368F413}"/>
              </a:ext>
            </a:extLst>
          </p:cNvPr>
          <p:cNvSpPr>
            <a:spLocks noGrp="1"/>
          </p:cNvSpPr>
          <p:nvPr>
            <p:ph type="sldNum" sz="quarter" idx="11"/>
          </p:nvPr>
        </p:nvSpPr>
        <p:spPr/>
        <p:txBody>
          <a:bodyPr/>
          <a:lstStyle/>
          <a:p>
            <a:fld id="{F5F5735F-B0A5-43FE-9715-DA774432E124}" type="slidenum">
              <a:rPr lang="en-US" smtClean="0"/>
              <a:pPr/>
              <a:t>5</a:t>
            </a:fld>
            <a:endParaRPr lang="en-US"/>
          </a:p>
        </p:txBody>
      </p:sp>
      <p:graphicFrame>
        <p:nvGraphicFramePr>
          <p:cNvPr id="12" name="Object 3">
            <a:extLst>
              <a:ext uri="{FF2B5EF4-FFF2-40B4-BE49-F238E27FC236}">
                <a16:creationId xmlns:a16="http://schemas.microsoft.com/office/drawing/2014/main" id="{5F39A95A-73C0-4135-8ED8-C55FA368A3EA}"/>
              </a:ext>
            </a:extLst>
          </p:cNvPr>
          <p:cNvGraphicFramePr>
            <a:graphicFrameLocks noGrp="1" noChangeAspect="1"/>
          </p:cNvGraphicFramePr>
          <p:nvPr>
            <p:ph sz="quarter" idx="12"/>
            <p:extLst>
              <p:ext uri="{D42A27DB-BD31-4B8C-83A1-F6EECF244321}">
                <p14:modId xmlns:p14="http://schemas.microsoft.com/office/powerpoint/2010/main" val="1840289242"/>
              </p:ext>
            </p:extLst>
          </p:nvPr>
        </p:nvGraphicFramePr>
        <p:xfrm>
          <a:off x="-1" y="1228339"/>
          <a:ext cx="8608742" cy="401353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137C8749-7529-4917-AD1E-0BCEEE45BCFD}"/>
              </a:ext>
            </a:extLst>
          </p:cNvPr>
          <p:cNvSpPr txBox="1"/>
          <p:nvPr/>
        </p:nvSpPr>
        <p:spPr>
          <a:xfrm>
            <a:off x="230909" y="5384800"/>
            <a:ext cx="8100291" cy="295564"/>
          </a:xfrm>
          <a:prstGeom prst="rect">
            <a:avLst/>
          </a:prstGeom>
        </p:spPr>
        <p:txBody>
          <a:bodyPr wrap="square" rtlCol="0">
            <a:noAutofit/>
          </a:bodyPr>
          <a:lstStyle/>
          <a:p>
            <a:pPr algn="l"/>
            <a:r>
              <a:rPr lang="en-US" sz="1100" dirty="0">
                <a:solidFill>
                  <a:srgbClr val="000000"/>
                </a:solidFill>
                <a:latin typeface="Arial" panose="020B0604020202020204" pitchFamily="34" charset="0"/>
                <a:cs typeface="Arial" panose="020B0604020202020204" pitchFamily="34" charset="0"/>
              </a:rPr>
              <a:t>* 42-year historical average annual nominal growth rate in state general fund spending is 5.4 percent. </a:t>
            </a:r>
          </a:p>
        </p:txBody>
      </p:sp>
      <p:sp>
        <p:nvSpPr>
          <p:cNvPr id="6" name="TextBox 5">
            <a:extLst>
              <a:ext uri="{FF2B5EF4-FFF2-40B4-BE49-F238E27FC236}">
                <a16:creationId xmlns:a16="http://schemas.microsoft.com/office/drawing/2014/main" id="{04356C2B-4FCB-4F3C-A35F-838DC1F9885E}"/>
              </a:ext>
            </a:extLst>
          </p:cNvPr>
          <p:cNvSpPr txBox="1"/>
          <p:nvPr/>
        </p:nvSpPr>
        <p:spPr>
          <a:xfrm>
            <a:off x="6160655" y="2601183"/>
            <a:ext cx="884663" cy="276999"/>
          </a:xfrm>
          <a:prstGeom prst="rect">
            <a:avLst/>
          </a:prstGeom>
          <a:solidFill>
            <a:schemeClr val="bg1"/>
          </a:solidFill>
        </p:spPr>
        <p:txBody>
          <a:bodyPr wrap="square" rtlCol="0">
            <a:spAutoFit/>
          </a:bodyPr>
          <a:lstStyle/>
          <a:p>
            <a:r>
              <a:rPr lang="en-US" sz="1200" b="1">
                <a:solidFill>
                  <a:srgbClr val="FF0000"/>
                </a:solidFill>
                <a:latin typeface="Arial" panose="020B0604020202020204" pitchFamily="34" charset="0"/>
                <a:cs typeface="Arial" panose="020B0604020202020204" pitchFamily="34" charset="0"/>
              </a:rPr>
              <a:t>*Average</a:t>
            </a:r>
          </a:p>
        </p:txBody>
      </p:sp>
    </p:spTree>
    <p:extLst>
      <p:ext uri="{BB962C8B-B14F-4D97-AF65-F5344CB8AC3E}">
        <p14:creationId xmlns:p14="http://schemas.microsoft.com/office/powerpoint/2010/main" val="4330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75B3-7899-49EA-B400-AAB6B0AE0265}"/>
              </a:ext>
            </a:extLst>
          </p:cNvPr>
          <p:cNvSpPr>
            <a:spLocks noGrp="1"/>
          </p:cNvSpPr>
          <p:nvPr>
            <p:ph type="title"/>
          </p:nvPr>
        </p:nvSpPr>
        <p:spPr/>
        <p:txBody>
          <a:bodyPr>
            <a:normAutofit/>
          </a:bodyPr>
          <a:lstStyle/>
          <a:p>
            <a:pPr>
              <a:lnSpc>
                <a:spcPct val="100000"/>
              </a:lnSpc>
            </a:pPr>
            <a:r>
              <a:rPr lang="en-US" sz="2000" dirty="0">
                <a:latin typeface="Ebrima" panose="02000000000000000000" pitchFamily="2" charset="0"/>
                <a:ea typeface="Ebrima" panose="02000000000000000000" pitchFamily="2" charset="0"/>
                <a:cs typeface="Ebrima" panose="02000000000000000000" pitchFamily="2" charset="0"/>
              </a:rPr>
              <a:t>Most States Continued to Strengthen Rainy Day Funds Coming Into the COVID-19 Crisis</a:t>
            </a:r>
            <a:br>
              <a:rPr lang="en-US" sz="2400" dirty="0">
                <a:latin typeface="Ebrima" panose="02000000000000000000" pitchFamily="2" charset="0"/>
                <a:ea typeface="Ebrima" panose="02000000000000000000" pitchFamily="2" charset="0"/>
                <a:cs typeface="Ebrima" panose="02000000000000000000" pitchFamily="2" charset="0"/>
              </a:rPr>
            </a:br>
            <a:br>
              <a:rPr lang="en-US" sz="1800" dirty="0">
                <a:latin typeface="Ebrima" panose="02000000000000000000" pitchFamily="2" charset="0"/>
                <a:ea typeface="Ebrima" panose="02000000000000000000" pitchFamily="2" charset="0"/>
                <a:cs typeface="Ebrima" panose="02000000000000000000" pitchFamily="2" charset="0"/>
              </a:rPr>
            </a:br>
            <a:r>
              <a:rPr lang="en-US" sz="1800" dirty="0">
                <a:latin typeface="Ebrima" panose="02000000000000000000" pitchFamily="2" charset="0"/>
                <a:ea typeface="Ebrima" panose="02000000000000000000" pitchFamily="2" charset="0"/>
                <a:cs typeface="Ebrima" panose="02000000000000000000" pitchFamily="2" charset="0"/>
              </a:rPr>
              <a:t>Median balance reached all-time high in Fiscal 2019 and was on track to beat that record in Fiscal 2020 before COVID-19 crisis</a:t>
            </a:r>
            <a:br>
              <a:rPr lang="en-US" sz="1800" dirty="0">
                <a:latin typeface="Ebrima" panose="02000000000000000000" pitchFamily="2" charset="0"/>
                <a:ea typeface="Ebrima" panose="02000000000000000000" pitchFamily="2" charset="0"/>
                <a:cs typeface="Ebrima" panose="02000000000000000000" pitchFamily="2" charset="0"/>
              </a:rPr>
            </a:br>
            <a:br>
              <a:rPr lang="en-US" sz="1800" dirty="0">
                <a:latin typeface="Ebrima" panose="02000000000000000000" pitchFamily="2" charset="0"/>
                <a:ea typeface="Ebrima" panose="02000000000000000000" pitchFamily="2" charset="0"/>
                <a:cs typeface="Ebrima" panose="02000000000000000000" pitchFamily="2" charset="0"/>
              </a:rPr>
            </a:br>
            <a:endParaRPr lang="en-US" sz="2400" dirty="0">
              <a:latin typeface="Ebrima" panose="02000000000000000000" pitchFamily="2" charset="0"/>
              <a:ea typeface="Ebrima" panose="02000000000000000000" pitchFamily="2" charset="0"/>
              <a:cs typeface="Ebrima" panose="02000000000000000000" pitchFamily="2" charset="0"/>
            </a:endParaRPr>
          </a:p>
        </p:txBody>
      </p:sp>
      <p:sp>
        <p:nvSpPr>
          <p:cNvPr id="3" name="Slide Number Placeholder 2">
            <a:extLst>
              <a:ext uri="{FF2B5EF4-FFF2-40B4-BE49-F238E27FC236}">
                <a16:creationId xmlns:a16="http://schemas.microsoft.com/office/drawing/2014/main" id="{CE42CEB4-F257-44C0-A0A1-0CE20E96AFA0}"/>
              </a:ext>
            </a:extLst>
          </p:cNvPr>
          <p:cNvSpPr>
            <a:spLocks noGrp="1"/>
          </p:cNvSpPr>
          <p:nvPr>
            <p:ph type="sldNum" sz="quarter" idx="11"/>
          </p:nvPr>
        </p:nvSpPr>
        <p:spPr/>
        <p:txBody>
          <a:bodyPr/>
          <a:lstStyle/>
          <a:p>
            <a:fld id="{F5F5735F-B0A5-43FE-9715-DA774432E124}" type="slidenum">
              <a:rPr lang="en-US" smtClean="0"/>
              <a:pPr/>
              <a:t>6</a:t>
            </a:fld>
            <a:endParaRPr lang="en-US"/>
          </a:p>
        </p:txBody>
      </p:sp>
      <p:graphicFrame>
        <p:nvGraphicFramePr>
          <p:cNvPr id="5" name="Content Placeholder 4">
            <a:extLst>
              <a:ext uri="{FF2B5EF4-FFF2-40B4-BE49-F238E27FC236}">
                <a16:creationId xmlns:a16="http://schemas.microsoft.com/office/drawing/2014/main" id="{BE8CA59D-16A1-4081-86B7-D4C07341549F}"/>
              </a:ext>
            </a:extLst>
          </p:cNvPr>
          <p:cNvGraphicFramePr>
            <a:graphicFrameLocks noGrp="1"/>
          </p:cNvGraphicFramePr>
          <p:nvPr>
            <p:ph sz="quarter" idx="12"/>
            <p:extLst>
              <p:ext uri="{D42A27DB-BD31-4B8C-83A1-F6EECF244321}">
                <p14:modId xmlns:p14="http://schemas.microsoft.com/office/powerpoint/2010/main" val="2409457011"/>
              </p:ext>
            </p:extLst>
          </p:nvPr>
        </p:nvGraphicFramePr>
        <p:xfrm>
          <a:off x="150666" y="1057275"/>
          <a:ext cx="8458200" cy="40147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262A95D-96EA-440D-8657-F756961961F9}"/>
              </a:ext>
            </a:extLst>
          </p:cNvPr>
          <p:cNvSpPr txBox="1"/>
          <p:nvPr/>
        </p:nvSpPr>
        <p:spPr>
          <a:xfrm>
            <a:off x="486561" y="6174297"/>
            <a:ext cx="6677637" cy="365125"/>
          </a:xfrm>
          <a:prstGeom prst="rect">
            <a:avLst/>
          </a:prstGeom>
        </p:spPr>
        <p:txBody>
          <a:bodyPr wrap="square" rtlCol="0">
            <a:noAutofit/>
          </a:bodyPr>
          <a:lstStyle/>
          <a:p>
            <a:pPr algn="l"/>
            <a:r>
              <a:rPr lang="en-US" sz="1100" i="1" dirty="0">
                <a:latin typeface="Arial" panose="020B0604020202020204" pitchFamily="34" charset="0"/>
                <a:cs typeface="Arial" panose="020B0604020202020204" pitchFamily="34" charset="0"/>
              </a:rPr>
              <a:t>Source: Spring 2020 Fiscal Survey of States</a:t>
            </a:r>
          </a:p>
        </p:txBody>
      </p:sp>
    </p:spTree>
    <p:extLst>
      <p:ext uri="{BB962C8B-B14F-4D97-AF65-F5344CB8AC3E}">
        <p14:creationId xmlns:p14="http://schemas.microsoft.com/office/powerpoint/2010/main" val="146533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D225F-0B1E-4730-A508-B0BE5B25E71F}"/>
              </a:ext>
            </a:extLst>
          </p:cNvPr>
          <p:cNvSpPr>
            <a:spLocks noGrp="1"/>
          </p:cNvSpPr>
          <p:nvPr>
            <p:ph sz="half" idx="2"/>
          </p:nvPr>
        </p:nvSpPr>
        <p:spPr>
          <a:xfrm>
            <a:off x="1447846" y="2938737"/>
            <a:ext cx="1795336" cy="701380"/>
          </a:xfrm>
        </p:spPr>
        <p:txBody>
          <a:bodyPr>
            <a:normAutofit/>
          </a:bodyPr>
          <a:lstStyle/>
          <a:p>
            <a:pPr>
              <a:lnSpc>
                <a:spcPct val="100000"/>
              </a:lnSpc>
            </a:pPr>
            <a:r>
              <a:rPr lang="en-US" sz="2000"/>
              <a:t>Total general fund revenue</a:t>
            </a:r>
          </a:p>
        </p:txBody>
      </p:sp>
      <p:sp>
        <p:nvSpPr>
          <p:cNvPr id="8" name="Text Placeholder 7">
            <a:extLst>
              <a:ext uri="{FF2B5EF4-FFF2-40B4-BE49-F238E27FC236}">
                <a16:creationId xmlns:a16="http://schemas.microsoft.com/office/drawing/2014/main" id="{B5F1A88D-BAE0-457D-8D82-1E8CEB41DE3B}"/>
              </a:ext>
            </a:extLst>
          </p:cNvPr>
          <p:cNvSpPr>
            <a:spLocks noGrp="1"/>
          </p:cNvSpPr>
          <p:nvPr>
            <p:ph type="body" sz="quarter" idx="14"/>
          </p:nvPr>
        </p:nvSpPr>
        <p:spPr>
          <a:xfrm>
            <a:off x="1134483" y="2469442"/>
            <a:ext cx="1795336" cy="592856"/>
          </a:xfrm>
        </p:spPr>
        <p:txBody>
          <a:bodyPr>
            <a:noAutofit/>
          </a:bodyPr>
          <a:lstStyle/>
          <a:p>
            <a:pPr algn="ctr"/>
            <a:r>
              <a:rPr lang="en-US">
                <a:solidFill>
                  <a:srgbClr val="FF0000"/>
                </a:solidFill>
              </a:rPr>
              <a:t>-11.6%</a:t>
            </a:r>
          </a:p>
        </p:txBody>
      </p:sp>
      <p:sp>
        <p:nvSpPr>
          <p:cNvPr id="11" name="Text Placeholder 10">
            <a:extLst>
              <a:ext uri="{FF2B5EF4-FFF2-40B4-BE49-F238E27FC236}">
                <a16:creationId xmlns:a16="http://schemas.microsoft.com/office/drawing/2014/main" id="{9FAA634A-A9DB-44B9-B7D5-A8B6136E06A2}"/>
              </a:ext>
            </a:extLst>
          </p:cNvPr>
          <p:cNvSpPr>
            <a:spLocks noGrp="1"/>
          </p:cNvSpPr>
          <p:nvPr>
            <p:ph type="body" sz="quarter" idx="17"/>
          </p:nvPr>
        </p:nvSpPr>
        <p:spPr>
          <a:xfrm>
            <a:off x="2149450" y="566870"/>
            <a:ext cx="9689256" cy="859971"/>
          </a:xfrm>
        </p:spPr>
        <p:txBody>
          <a:bodyPr>
            <a:normAutofit/>
          </a:bodyPr>
          <a:lstStyle/>
          <a:p>
            <a:r>
              <a:rPr lang="en-US" b="0">
                <a:solidFill>
                  <a:schemeClr val="bg2">
                    <a:lumMod val="10000"/>
                  </a:schemeClr>
                </a:solidFill>
                <a:latin typeface="+mj-lt"/>
              </a:rPr>
              <a:t>Revenue declines during Great Recession</a:t>
            </a:r>
            <a:br>
              <a:rPr lang="en-US" b="0">
                <a:solidFill>
                  <a:schemeClr val="bg2">
                    <a:lumMod val="10000"/>
                  </a:schemeClr>
                </a:solidFill>
                <a:latin typeface="+mj-lt"/>
              </a:rPr>
            </a:br>
            <a:r>
              <a:rPr lang="en-US" b="0">
                <a:solidFill>
                  <a:schemeClr val="bg2">
                    <a:lumMod val="10000"/>
                  </a:schemeClr>
                </a:solidFill>
                <a:latin typeface="+mj-lt"/>
              </a:rPr>
              <a:t>(From fiscal 2008 to fiscal 2010)</a:t>
            </a:r>
            <a:endParaRPr lang="en-US">
              <a:solidFill>
                <a:schemeClr val="bg2">
                  <a:lumMod val="10000"/>
                </a:schemeClr>
              </a:solidFill>
              <a:latin typeface="+mj-lt"/>
            </a:endParaRPr>
          </a:p>
        </p:txBody>
      </p:sp>
      <p:sp>
        <p:nvSpPr>
          <p:cNvPr id="15" name="Slide Number Placeholder 14">
            <a:extLst>
              <a:ext uri="{FF2B5EF4-FFF2-40B4-BE49-F238E27FC236}">
                <a16:creationId xmlns:a16="http://schemas.microsoft.com/office/drawing/2014/main" id="{E58DAE53-4A60-4842-886A-2B6E7400E60F}"/>
              </a:ext>
            </a:extLst>
          </p:cNvPr>
          <p:cNvSpPr>
            <a:spLocks noGrp="1"/>
          </p:cNvSpPr>
          <p:nvPr>
            <p:ph type="sldNum" sz="quarter" idx="22"/>
          </p:nvPr>
        </p:nvSpPr>
        <p:spPr/>
        <p:txBody>
          <a:bodyPr/>
          <a:lstStyle/>
          <a:p>
            <a:fld id="{F5F5735F-B0A5-43FE-9715-DA774432E124}" type="slidenum">
              <a:rPr lang="en-US" smtClean="0"/>
              <a:pPr/>
              <a:t>7</a:t>
            </a:fld>
            <a:endParaRPr lang="en-US"/>
          </a:p>
        </p:txBody>
      </p:sp>
      <p:sp>
        <p:nvSpPr>
          <p:cNvPr id="20" name="Content Placeholder 1">
            <a:extLst>
              <a:ext uri="{FF2B5EF4-FFF2-40B4-BE49-F238E27FC236}">
                <a16:creationId xmlns:a16="http://schemas.microsoft.com/office/drawing/2014/main" id="{ECCC0D52-E1F3-4FF3-85C8-297BE9BB5251}"/>
              </a:ext>
            </a:extLst>
          </p:cNvPr>
          <p:cNvSpPr txBox="1">
            <a:spLocks/>
          </p:cNvSpPr>
          <p:nvPr/>
        </p:nvSpPr>
        <p:spPr>
          <a:xfrm>
            <a:off x="5062938" y="2938737"/>
            <a:ext cx="1795336" cy="592857"/>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Sales Tax</a:t>
            </a:r>
          </a:p>
        </p:txBody>
      </p:sp>
      <p:sp>
        <p:nvSpPr>
          <p:cNvPr id="21" name="Text Placeholder 7">
            <a:extLst>
              <a:ext uri="{FF2B5EF4-FFF2-40B4-BE49-F238E27FC236}">
                <a16:creationId xmlns:a16="http://schemas.microsoft.com/office/drawing/2014/main" id="{C78B9571-24C1-49B1-967E-30090D84803D}"/>
              </a:ext>
            </a:extLst>
          </p:cNvPr>
          <p:cNvSpPr txBox="1">
            <a:spLocks/>
          </p:cNvSpPr>
          <p:nvPr/>
        </p:nvSpPr>
        <p:spPr>
          <a:xfrm>
            <a:off x="4781197" y="2469442"/>
            <a:ext cx="1795335" cy="5928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3"/>
                </a:solidFill>
              </a:rPr>
              <a:t>-6.8%</a:t>
            </a:r>
          </a:p>
        </p:txBody>
      </p:sp>
      <p:sp>
        <p:nvSpPr>
          <p:cNvPr id="22" name="Content Placeholder 1">
            <a:extLst>
              <a:ext uri="{FF2B5EF4-FFF2-40B4-BE49-F238E27FC236}">
                <a16:creationId xmlns:a16="http://schemas.microsoft.com/office/drawing/2014/main" id="{C79DEC47-E98F-4964-A9EC-840FA2148563}"/>
              </a:ext>
            </a:extLst>
          </p:cNvPr>
          <p:cNvSpPr txBox="1">
            <a:spLocks/>
          </p:cNvSpPr>
          <p:nvPr/>
        </p:nvSpPr>
        <p:spPr>
          <a:xfrm>
            <a:off x="8655879" y="2938737"/>
            <a:ext cx="1795336" cy="70138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Personal Income Tax</a:t>
            </a:r>
          </a:p>
        </p:txBody>
      </p:sp>
      <p:sp>
        <p:nvSpPr>
          <p:cNvPr id="23" name="Text Placeholder 7">
            <a:extLst>
              <a:ext uri="{FF2B5EF4-FFF2-40B4-BE49-F238E27FC236}">
                <a16:creationId xmlns:a16="http://schemas.microsoft.com/office/drawing/2014/main" id="{820B8331-5A6F-46EA-A274-661391E35CA5}"/>
              </a:ext>
            </a:extLst>
          </p:cNvPr>
          <p:cNvSpPr txBox="1">
            <a:spLocks/>
          </p:cNvSpPr>
          <p:nvPr/>
        </p:nvSpPr>
        <p:spPr>
          <a:xfrm>
            <a:off x="8427911" y="2469442"/>
            <a:ext cx="1795335" cy="5928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3"/>
                </a:solidFill>
              </a:rPr>
              <a:t>-14.7%</a:t>
            </a:r>
          </a:p>
        </p:txBody>
      </p:sp>
      <p:sp>
        <p:nvSpPr>
          <p:cNvPr id="24" name="Content Placeholder 1">
            <a:extLst>
              <a:ext uri="{FF2B5EF4-FFF2-40B4-BE49-F238E27FC236}">
                <a16:creationId xmlns:a16="http://schemas.microsoft.com/office/drawing/2014/main" id="{D322A203-5F1D-4DA0-AD6B-2B8FBF597BC0}"/>
              </a:ext>
            </a:extLst>
          </p:cNvPr>
          <p:cNvSpPr txBox="1">
            <a:spLocks/>
          </p:cNvSpPr>
          <p:nvPr/>
        </p:nvSpPr>
        <p:spPr>
          <a:xfrm>
            <a:off x="1447846" y="5052404"/>
            <a:ext cx="1795336" cy="70138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Corporate Income Tax</a:t>
            </a:r>
          </a:p>
        </p:txBody>
      </p:sp>
      <p:sp>
        <p:nvSpPr>
          <p:cNvPr id="25" name="Text Placeholder 7">
            <a:extLst>
              <a:ext uri="{FF2B5EF4-FFF2-40B4-BE49-F238E27FC236}">
                <a16:creationId xmlns:a16="http://schemas.microsoft.com/office/drawing/2014/main" id="{DFC1E2C2-40D8-4D38-96C9-DA26C9D03510}"/>
              </a:ext>
            </a:extLst>
          </p:cNvPr>
          <p:cNvSpPr txBox="1">
            <a:spLocks/>
          </p:cNvSpPr>
          <p:nvPr/>
        </p:nvSpPr>
        <p:spPr>
          <a:xfrm>
            <a:off x="1134483" y="4590286"/>
            <a:ext cx="1795336" cy="5928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3"/>
                </a:solidFill>
              </a:rPr>
              <a:t>-24.1%</a:t>
            </a:r>
          </a:p>
        </p:txBody>
      </p:sp>
      <p:sp>
        <p:nvSpPr>
          <p:cNvPr id="26" name="Content Placeholder 1">
            <a:extLst>
              <a:ext uri="{FF2B5EF4-FFF2-40B4-BE49-F238E27FC236}">
                <a16:creationId xmlns:a16="http://schemas.microsoft.com/office/drawing/2014/main" id="{E0F95474-9461-4820-BBD6-0D3E2BED4A8C}"/>
              </a:ext>
            </a:extLst>
          </p:cNvPr>
          <p:cNvSpPr txBox="1">
            <a:spLocks/>
          </p:cNvSpPr>
          <p:nvPr/>
        </p:nvSpPr>
        <p:spPr>
          <a:xfrm>
            <a:off x="5003938" y="5052404"/>
            <a:ext cx="1795336" cy="592857"/>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Gaming Tax</a:t>
            </a:r>
          </a:p>
        </p:txBody>
      </p:sp>
      <p:sp>
        <p:nvSpPr>
          <p:cNvPr id="27" name="Text Placeholder 7">
            <a:extLst>
              <a:ext uri="{FF2B5EF4-FFF2-40B4-BE49-F238E27FC236}">
                <a16:creationId xmlns:a16="http://schemas.microsoft.com/office/drawing/2014/main" id="{9787B16B-AA0B-48F8-ACA9-C18A19AD1265}"/>
              </a:ext>
            </a:extLst>
          </p:cNvPr>
          <p:cNvSpPr txBox="1">
            <a:spLocks/>
          </p:cNvSpPr>
          <p:nvPr/>
        </p:nvSpPr>
        <p:spPr>
          <a:xfrm>
            <a:off x="4781197" y="4590286"/>
            <a:ext cx="1795335" cy="5928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3"/>
                </a:solidFill>
              </a:rPr>
              <a:t>-7.8%</a:t>
            </a:r>
          </a:p>
        </p:txBody>
      </p:sp>
      <p:sp>
        <p:nvSpPr>
          <p:cNvPr id="28" name="Content Placeholder 1">
            <a:extLst>
              <a:ext uri="{FF2B5EF4-FFF2-40B4-BE49-F238E27FC236}">
                <a16:creationId xmlns:a16="http://schemas.microsoft.com/office/drawing/2014/main" id="{D412AE2B-4763-4D5B-BD3F-EEE23D7E7900}"/>
              </a:ext>
            </a:extLst>
          </p:cNvPr>
          <p:cNvSpPr txBox="1">
            <a:spLocks/>
          </p:cNvSpPr>
          <p:nvPr/>
        </p:nvSpPr>
        <p:spPr>
          <a:xfrm>
            <a:off x="8734952" y="5052404"/>
            <a:ext cx="1795336" cy="70138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All Other Revenue</a:t>
            </a:r>
          </a:p>
        </p:txBody>
      </p:sp>
      <p:sp>
        <p:nvSpPr>
          <p:cNvPr id="29" name="Text Placeholder 7">
            <a:extLst>
              <a:ext uri="{FF2B5EF4-FFF2-40B4-BE49-F238E27FC236}">
                <a16:creationId xmlns:a16="http://schemas.microsoft.com/office/drawing/2014/main" id="{E17083D8-09ED-48AE-BAAB-F1EE683F45DA}"/>
              </a:ext>
            </a:extLst>
          </p:cNvPr>
          <p:cNvSpPr txBox="1">
            <a:spLocks/>
          </p:cNvSpPr>
          <p:nvPr/>
        </p:nvSpPr>
        <p:spPr>
          <a:xfrm>
            <a:off x="8427911" y="4590286"/>
            <a:ext cx="1795335" cy="5928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3"/>
                </a:solidFill>
              </a:rPr>
              <a:t>-8.2%</a:t>
            </a:r>
          </a:p>
        </p:txBody>
      </p:sp>
      <p:pic>
        <p:nvPicPr>
          <p:cNvPr id="33" name="Picture 32" descr="A close up of a logo&#10;&#10;Description automatically generated">
            <a:extLst>
              <a:ext uri="{FF2B5EF4-FFF2-40B4-BE49-F238E27FC236}">
                <a16:creationId xmlns:a16="http://schemas.microsoft.com/office/drawing/2014/main" id="{6B3BC392-B5E8-4385-9F80-759035493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69" y="230324"/>
            <a:ext cx="1502229" cy="1502229"/>
          </a:xfrm>
          <a:prstGeom prst="rect">
            <a:avLst/>
          </a:prstGeom>
        </p:spPr>
      </p:pic>
      <p:pic>
        <p:nvPicPr>
          <p:cNvPr id="35" name="Picture 34" descr="A close up of a sign&#10;&#10;Description automatically generated">
            <a:extLst>
              <a:ext uri="{FF2B5EF4-FFF2-40B4-BE49-F238E27FC236}">
                <a16:creationId xmlns:a16="http://schemas.microsoft.com/office/drawing/2014/main" id="{AD0366BE-4F7E-4B4B-8766-CCA635503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449" y="2500041"/>
            <a:ext cx="911674" cy="911674"/>
          </a:xfrm>
          <a:prstGeom prst="rect">
            <a:avLst/>
          </a:prstGeom>
        </p:spPr>
      </p:pic>
      <p:pic>
        <p:nvPicPr>
          <p:cNvPr id="37" name="Picture 36" descr="A close up of a sign&#10;&#10;Description automatically generated">
            <a:extLst>
              <a:ext uri="{FF2B5EF4-FFF2-40B4-BE49-F238E27FC236}">
                <a16:creationId xmlns:a16="http://schemas.microsoft.com/office/drawing/2014/main" id="{EC56D8CD-8CA6-4902-A869-7730AC93C977}"/>
              </a:ext>
            </a:extLst>
          </p:cNvPr>
          <p:cNvPicPr>
            <a:picLocks noChangeAspect="1"/>
          </p:cNvPicPr>
          <p:nvPr/>
        </p:nvPicPr>
        <p:blipFill rotWithShape="1">
          <a:blip r:embed="rId4">
            <a:extLst>
              <a:ext uri="{28A0092B-C50C-407E-A947-70E740481C1C}">
                <a14:useLocalDpi xmlns:a14="http://schemas.microsoft.com/office/drawing/2010/main" val="0"/>
              </a:ext>
            </a:extLst>
          </a:blip>
          <a:srcRect b="13965"/>
          <a:stretch/>
        </p:blipFill>
        <p:spPr>
          <a:xfrm>
            <a:off x="6516757" y="4688758"/>
            <a:ext cx="1059665" cy="911674"/>
          </a:xfrm>
          <a:prstGeom prst="rect">
            <a:avLst/>
          </a:prstGeom>
        </p:spPr>
      </p:pic>
      <p:pic>
        <p:nvPicPr>
          <p:cNvPr id="41" name="Picture 40" descr="A picture containing food, game&#10;&#10;Description automatically generated">
            <a:extLst>
              <a:ext uri="{FF2B5EF4-FFF2-40B4-BE49-F238E27FC236}">
                <a16:creationId xmlns:a16="http://schemas.microsoft.com/office/drawing/2014/main" id="{A2128DD7-8FAD-4240-BE87-C99E2E1FD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849" y="4808238"/>
            <a:ext cx="945545" cy="945545"/>
          </a:xfrm>
          <a:prstGeom prst="rect">
            <a:avLst/>
          </a:prstGeom>
        </p:spPr>
      </p:pic>
      <p:pic>
        <p:nvPicPr>
          <p:cNvPr id="47" name="Picture 46" descr="A close up of a device&#10;&#10;Description automatically generated">
            <a:extLst>
              <a:ext uri="{FF2B5EF4-FFF2-40B4-BE49-F238E27FC236}">
                <a16:creationId xmlns:a16="http://schemas.microsoft.com/office/drawing/2014/main" id="{F9A84473-AD7F-4D7B-A62B-75DF581C6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3375" y="4697637"/>
            <a:ext cx="1105647" cy="1105647"/>
          </a:xfrm>
          <a:prstGeom prst="rect">
            <a:avLst/>
          </a:prstGeom>
        </p:spPr>
      </p:pic>
      <p:pic>
        <p:nvPicPr>
          <p:cNvPr id="49" name="Picture 48">
            <a:extLst>
              <a:ext uri="{FF2B5EF4-FFF2-40B4-BE49-F238E27FC236}">
                <a16:creationId xmlns:a16="http://schemas.microsoft.com/office/drawing/2014/main" id="{80297508-E317-4637-BE08-DF1645D50751}"/>
              </a:ext>
            </a:extLst>
          </p:cNvPr>
          <p:cNvPicPr>
            <a:picLocks noChangeAspect="1"/>
          </p:cNvPicPr>
          <p:nvPr/>
        </p:nvPicPr>
        <p:blipFill rotWithShape="1">
          <a:blip r:embed="rId7">
            <a:extLst>
              <a:ext uri="{28A0092B-C50C-407E-A947-70E740481C1C}">
                <a14:useLocalDpi xmlns:a14="http://schemas.microsoft.com/office/drawing/2010/main" val="0"/>
              </a:ext>
            </a:extLst>
          </a:blip>
          <a:srcRect l="6972" t="16422" r="8043"/>
          <a:stretch/>
        </p:blipFill>
        <p:spPr>
          <a:xfrm>
            <a:off x="3014464" y="2618168"/>
            <a:ext cx="1021815" cy="1004893"/>
          </a:xfrm>
          <a:prstGeom prst="rect">
            <a:avLst/>
          </a:prstGeom>
        </p:spPr>
      </p:pic>
      <p:pic>
        <p:nvPicPr>
          <p:cNvPr id="53" name="Picture 52" descr="A picture containing food&#10;&#10;Description automatically generated">
            <a:extLst>
              <a:ext uri="{FF2B5EF4-FFF2-40B4-BE49-F238E27FC236}">
                <a16:creationId xmlns:a16="http://schemas.microsoft.com/office/drawing/2014/main" id="{DCD04FDF-A00D-4FE2-8F2D-A81C61D13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2775" y="2596054"/>
            <a:ext cx="859971" cy="859971"/>
          </a:xfrm>
          <a:prstGeom prst="rect">
            <a:avLst/>
          </a:prstGeom>
        </p:spPr>
      </p:pic>
    </p:spTree>
    <p:extLst>
      <p:ext uri="{BB962C8B-B14F-4D97-AF65-F5344CB8AC3E}">
        <p14:creationId xmlns:p14="http://schemas.microsoft.com/office/powerpoint/2010/main" val="261671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EAF9ED-3B96-44F6-BE9F-65085EBBE54A}"/>
              </a:ext>
            </a:extLst>
          </p:cNvPr>
          <p:cNvSpPr>
            <a:spLocks noGrp="1"/>
          </p:cNvSpPr>
          <p:nvPr>
            <p:ph type="sldNum" sz="quarter" idx="11"/>
          </p:nvPr>
        </p:nvSpPr>
        <p:spPr/>
        <p:txBody>
          <a:bodyPr/>
          <a:lstStyle/>
          <a:p>
            <a:fld id="{F5F5735F-B0A5-43FE-9715-DA774432E124}" type="slidenum">
              <a:rPr lang="en-US" smtClean="0"/>
              <a:pPr/>
              <a:t>8</a:t>
            </a:fld>
            <a:endParaRPr lang="en-US" dirty="0"/>
          </a:p>
        </p:txBody>
      </p:sp>
      <p:pic>
        <p:nvPicPr>
          <p:cNvPr id="8" name="Content Placeholder 7">
            <a:extLst>
              <a:ext uri="{FF2B5EF4-FFF2-40B4-BE49-F238E27FC236}">
                <a16:creationId xmlns:a16="http://schemas.microsoft.com/office/drawing/2014/main" id="{F75A4432-5004-4CFD-AB88-9CD8A46AB82E}"/>
              </a:ext>
            </a:extLst>
          </p:cNvPr>
          <p:cNvPicPr>
            <a:picLocks noGrp="1" noChangeAspect="1"/>
          </p:cNvPicPr>
          <p:nvPr>
            <p:ph idx="4294967295"/>
          </p:nvPr>
        </p:nvPicPr>
        <p:blipFill>
          <a:blip r:embed="rId2"/>
          <a:stretch>
            <a:fillRect/>
          </a:stretch>
        </p:blipFill>
        <p:spPr>
          <a:xfrm>
            <a:off x="2222500" y="501651"/>
            <a:ext cx="7747000" cy="4481513"/>
          </a:xfrm>
          <a:prstGeom prst="rect">
            <a:avLst/>
          </a:prstGeom>
        </p:spPr>
      </p:pic>
      <p:sp>
        <p:nvSpPr>
          <p:cNvPr id="10" name="TextBox 9">
            <a:extLst>
              <a:ext uri="{FF2B5EF4-FFF2-40B4-BE49-F238E27FC236}">
                <a16:creationId xmlns:a16="http://schemas.microsoft.com/office/drawing/2014/main" id="{804F0F0F-B405-44C8-9CD5-0681EC9C8C33}"/>
              </a:ext>
            </a:extLst>
          </p:cNvPr>
          <p:cNvSpPr txBox="1"/>
          <p:nvPr/>
        </p:nvSpPr>
        <p:spPr>
          <a:xfrm>
            <a:off x="346356" y="5186798"/>
            <a:ext cx="11131061" cy="1169551"/>
          </a:xfrm>
          <a:prstGeom prst="rect">
            <a:avLst/>
          </a:prstGeom>
          <a:noFill/>
        </p:spPr>
        <p:txBody>
          <a:bodyPr wrap="square">
            <a:spAutoFit/>
          </a:bodyPr>
          <a:lstStyle/>
          <a:p>
            <a:pPr algn="l"/>
            <a:r>
              <a:rPr lang="en-US" sz="1400" b="0" i="1" dirty="0">
                <a:solidFill>
                  <a:srgbClr val="272626"/>
                </a:solidFill>
                <a:effectLst/>
                <a:latin typeface="Segoe UI" panose="020B0502040204020203" pitchFamily="34" charset="0"/>
              </a:rPr>
              <a:t>Note: Some states reported estimates for fiscal 2020, as preliminary actual data were not yet available.</a:t>
            </a:r>
          </a:p>
          <a:p>
            <a:pPr algn="l"/>
            <a:endParaRPr lang="en-US" sz="1400" b="0" i="0" dirty="0">
              <a:solidFill>
                <a:srgbClr val="272626"/>
              </a:solidFill>
              <a:effectLst/>
              <a:latin typeface="Segoe UI" panose="020B0502040204020203" pitchFamily="34" charset="0"/>
            </a:endParaRPr>
          </a:p>
          <a:p>
            <a:pPr algn="l"/>
            <a:r>
              <a:rPr lang="en-US" sz="1400" b="0" i="0" dirty="0">
                <a:solidFill>
                  <a:srgbClr val="272626"/>
                </a:solidFill>
                <a:effectLst/>
                <a:latin typeface="Segoe UI" panose="020B0502040204020203" pitchFamily="34" charset="0"/>
              </a:rPr>
              <a:t>* The figures reported above only include states that operate on a July to June fiscal year, as these states all experienced a similar period of COVID-19 impact on their fiscal 2020 revenues. The states that do not operate on this cycle include New York (fiscal year starts on April 1), Texas (September 1), Alabama and Michigan (October 1), and New Jersey (only for fiscal 2021, October 1).</a:t>
            </a:r>
          </a:p>
        </p:txBody>
      </p:sp>
    </p:spTree>
    <p:extLst>
      <p:ext uri="{BB962C8B-B14F-4D97-AF65-F5344CB8AC3E}">
        <p14:creationId xmlns:p14="http://schemas.microsoft.com/office/powerpoint/2010/main" val="413497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01C171C-8249-479D-9F3E-B5ED6934BCC2}"/>
              </a:ext>
            </a:extLst>
          </p:cNvPr>
          <p:cNvGraphicFramePr/>
          <p:nvPr/>
        </p:nvGraphicFramePr>
        <p:xfrm>
          <a:off x="4124326" y="247650"/>
          <a:ext cx="7705723" cy="623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0092EA53-8193-4FB6-9A34-4810494335CB}"/>
              </a:ext>
            </a:extLst>
          </p:cNvPr>
          <p:cNvSpPr>
            <a:spLocks noGrp="1"/>
          </p:cNvSpPr>
          <p:nvPr>
            <p:ph idx="21"/>
          </p:nvPr>
        </p:nvSpPr>
        <p:spPr>
          <a:xfrm>
            <a:off x="679451" y="3805849"/>
            <a:ext cx="4067174" cy="2550500"/>
          </a:xfrm>
          <a:noFill/>
        </p:spPr>
        <p:txBody>
          <a:bodyPr>
            <a:noAutofit/>
          </a:bodyPr>
          <a:lstStyle/>
          <a:p>
            <a:pPr algn="l"/>
            <a:r>
              <a:rPr lang="en-US" b="0" i="0" dirty="0">
                <a:solidFill>
                  <a:schemeClr val="bg2">
                    <a:lumMod val="10000"/>
                  </a:schemeClr>
                </a:solidFill>
                <a:latin typeface="Century Gothic" panose="020B0502020202020204" pitchFamily="34" charset="0"/>
              </a:rPr>
              <a:t>What is the current fiscal environment for states?</a:t>
            </a:r>
          </a:p>
          <a:p>
            <a:pPr algn="l"/>
            <a:r>
              <a:rPr lang="en-US" sz="2000" dirty="0">
                <a:solidFill>
                  <a:schemeClr val="bg2">
                    <a:lumMod val="10000"/>
                  </a:schemeClr>
                </a:solidFill>
                <a:latin typeface="Century Gothic" panose="020B0502020202020204" pitchFamily="34" charset="0"/>
              </a:rPr>
              <a:t>(</a:t>
            </a:r>
            <a:r>
              <a:rPr lang="en-US" sz="2000" dirty="0">
                <a:latin typeface="Century Gothic" panose="020B0502020202020204" pitchFamily="34" charset="0"/>
              </a:rPr>
              <a:t>SEPTEMBER</a:t>
            </a:r>
            <a:r>
              <a:rPr lang="en-US" sz="2000" dirty="0">
                <a:solidFill>
                  <a:schemeClr val="bg2">
                    <a:lumMod val="10000"/>
                  </a:schemeClr>
                </a:solidFill>
                <a:latin typeface="Century Gothic" panose="020B0502020202020204" pitchFamily="34" charset="0"/>
              </a:rPr>
              <a:t> 2020)</a:t>
            </a:r>
          </a:p>
        </p:txBody>
      </p:sp>
      <p:sp>
        <p:nvSpPr>
          <p:cNvPr id="4" name="Slide Number Placeholder 3">
            <a:extLst>
              <a:ext uri="{FF2B5EF4-FFF2-40B4-BE49-F238E27FC236}">
                <a16:creationId xmlns:a16="http://schemas.microsoft.com/office/drawing/2014/main" id="{24817B28-4CFC-4228-BD80-AD2201183554}"/>
              </a:ext>
            </a:extLst>
          </p:cNvPr>
          <p:cNvSpPr>
            <a:spLocks noGrp="1"/>
          </p:cNvSpPr>
          <p:nvPr>
            <p:ph type="sldNum" sz="quarter" idx="11"/>
          </p:nvPr>
        </p:nvSpPr>
        <p:spPr>
          <a:xfrm>
            <a:off x="8610600" y="6356350"/>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F5735F-B0A5-43FE-9715-DA774432E124}"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close up of a map&#10;&#10;Description generated with high confidence">
            <a:extLst>
              <a:ext uri="{FF2B5EF4-FFF2-40B4-BE49-F238E27FC236}">
                <a16:creationId xmlns:a16="http://schemas.microsoft.com/office/drawing/2014/main" id="{E8F640BA-B1C4-4AD3-A3C7-1F2A1046CC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044" y="689878"/>
            <a:ext cx="3204990" cy="3204990"/>
          </a:xfrm>
          <a:prstGeom prst="rect">
            <a:avLst/>
          </a:prstGeom>
        </p:spPr>
      </p:pic>
      <p:sp>
        <p:nvSpPr>
          <p:cNvPr id="7" name="Slide Number Placeholder 4">
            <a:extLst>
              <a:ext uri="{FF2B5EF4-FFF2-40B4-BE49-F238E27FC236}">
                <a16:creationId xmlns:a16="http://schemas.microsoft.com/office/drawing/2014/main" id="{81B85123-799D-4587-ACA0-51FA9809968B}"/>
              </a:ext>
            </a:extLst>
          </p:cNvPr>
          <p:cNvSpPr txBox="1">
            <a:spLocks/>
          </p:cNvSpPr>
          <p:nvPr/>
        </p:nvSpPr>
        <p:spPr>
          <a:xfrm>
            <a:off x="11353799" y="6356349"/>
            <a:ext cx="484907" cy="365125"/>
          </a:xfrm>
          <a:prstGeom prst="rect">
            <a:avLst/>
          </a:prstGeom>
        </p:spPr>
        <p:txBody>
          <a:bodyPr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F5F5735F-B0A5-43FE-9715-DA774432E124}" type="slidenum">
              <a:rPr kumimoji="0" lang="en-US" sz="11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48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NASBO 2018">
      <a:dk1>
        <a:srgbClr val="005177"/>
      </a:dk1>
      <a:lt1>
        <a:sysClr val="window" lastClr="FFFFFF"/>
      </a:lt1>
      <a:dk2>
        <a:srgbClr val="0CB8B8"/>
      </a:dk2>
      <a:lt2>
        <a:srgbClr val="DEDEDE"/>
      </a:lt2>
      <a:accent1>
        <a:srgbClr val="7E8DB8"/>
      </a:accent1>
      <a:accent2>
        <a:srgbClr val="7EA800"/>
      </a:accent2>
      <a:accent3>
        <a:srgbClr val="D5374E"/>
      </a:accent3>
      <a:accent4>
        <a:srgbClr val="14B4A1"/>
      </a:accent4>
      <a:accent5>
        <a:srgbClr val="C4652D"/>
      </a:accent5>
      <a:accent6>
        <a:srgbClr val="C7C7C7"/>
      </a:accent6>
      <a:hlink>
        <a:srgbClr val="0061AF"/>
      </a:hlink>
      <a:folHlink>
        <a:srgbClr val="0061AF"/>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DocumentLibraryPermissions xmlns="e613872e-c3b4-4f0c-9be2-8add9f8322d8" xsi:nil="true"/>
    <MigrationWizIdSecurityGroups xmlns="e613872e-c3b4-4f0c-9be2-8add9f8322d8" xsi:nil="true"/>
    <MigrationWizIdPermissionLevels xmlns="e613872e-c3b4-4f0c-9be2-8add9f8322d8" xsi:nil="true"/>
    <MigrationWizId xmlns="e613872e-c3b4-4f0c-9be2-8add9f8322d8" xsi:nil="true"/>
    <MigrationWizIdPermissions xmlns="e613872e-c3b4-4f0c-9be2-8add9f8322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A9B3894FA9E441A7A88075D88C9633" ma:contentTypeVersion="17" ma:contentTypeDescription="Create a new document." ma:contentTypeScope="" ma:versionID="f5d902433ab97e4c8b99e0fd52c0d8d9">
  <xsd:schema xmlns:xsd="http://www.w3.org/2001/XMLSchema" xmlns:xs="http://www.w3.org/2001/XMLSchema" xmlns:p="http://schemas.microsoft.com/office/2006/metadata/properties" xmlns:ns2="e613872e-c3b4-4f0c-9be2-8add9f8322d8" xmlns:ns3="1a07dba9-6d90-4a1b-b93f-8aebff607d37" targetNamespace="http://schemas.microsoft.com/office/2006/metadata/properties" ma:root="true" ma:fieldsID="fa40166df48e8a8fa3951dacc53bd01f" ns2:_="" ns3:_="">
    <xsd:import namespace="e613872e-c3b4-4f0c-9be2-8add9f8322d8"/>
    <xsd:import namespace="1a07dba9-6d90-4a1b-b93f-8aebff607d37"/>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13872e-c3b4-4f0c-9be2-8add9f8322d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07dba9-6d90-4a1b-b93f-8aebff607d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D85854-F841-452B-81AE-B6AB621F0394}">
  <ds:schemaRefs>
    <ds:schemaRef ds:uri="http://schemas.microsoft.com/office/2006/metadata/properties"/>
    <ds:schemaRef ds:uri="http://schemas.microsoft.com/office/infopath/2007/PartnerControls"/>
    <ds:schemaRef ds:uri="e613872e-c3b4-4f0c-9be2-8add9f8322d8"/>
  </ds:schemaRefs>
</ds:datastoreItem>
</file>

<file path=customXml/itemProps2.xml><?xml version="1.0" encoding="utf-8"?>
<ds:datastoreItem xmlns:ds="http://schemas.openxmlformats.org/officeDocument/2006/customXml" ds:itemID="{DEA37567-F0AF-4A52-B09D-7DFFC9625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13872e-c3b4-4f0c-9be2-8add9f8322d8"/>
    <ds:schemaRef ds:uri="1a07dba9-6d90-4a1b-b93f-8aebff607d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A52A57-3194-4A95-92C0-59885DDD7C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495</TotalTime>
  <Words>501</Words>
  <Application>Microsoft Macintosh PowerPoint</Application>
  <PresentationFormat>Widescreen</PresentationFormat>
  <Paragraphs>83</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Narrow</vt:lpstr>
      <vt:lpstr>Calibri</vt:lpstr>
      <vt:lpstr>Century Gothic</vt:lpstr>
      <vt:lpstr>Ebrima</vt:lpstr>
      <vt:lpstr>Segoe UI</vt:lpstr>
      <vt:lpstr>Wingdings</vt:lpstr>
      <vt:lpstr>Office Theme</vt:lpstr>
      <vt:lpstr>PowerPoint Presentation</vt:lpstr>
      <vt:lpstr>PowerPoint Presentation</vt:lpstr>
      <vt:lpstr>PowerPoint Presentation</vt:lpstr>
      <vt:lpstr>CSG Medicaid Policy Academy</vt:lpstr>
      <vt:lpstr>State General Fund Spending Was Expected to See Modest Increase in Fiscal 2021 Before COVID-19 Crisis</vt:lpstr>
      <vt:lpstr>Most States Continued to Strengthen Rainy Day Funds Coming Into the COVID-19 Crisis  Median balance reached all-time high in Fiscal 2019 and was on track to beat that record in Fiscal 2020 before COVID-19 crisis  </vt:lpstr>
      <vt:lpstr>PowerPoint Presentation</vt:lpstr>
      <vt:lpstr>PowerPoint Presentation</vt:lpstr>
      <vt:lpstr>PowerPoint Presentation</vt:lpstr>
      <vt:lpstr>Total State Expenditures</vt:lpstr>
      <vt:lpstr>General Funds Expenditures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Fiscal Outlook</dc:title>
  <dc:creator>Brukie Gashaw</dc:creator>
  <cp:lastModifiedBy>Blair Hess</cp:lastModifiedBy>
  <cp:revision>6</cp:revision>
  <dcterms:created xsi:type="dcterms:W3CDTF">2018-08-16T14:51:28Z</dcterms:created>
  <dcterms:modified xsi:type="dcterms:W3CDTF">2020-09-25T15:18:11Z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0x01010004A9B3894FA9E441A7A88075D88C9633</vt:lpwstr>
  </property>
</Properties>
</file>